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7.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8.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9.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10.xml" ContentType="application/vnd.openxmlformats-officedocument.presentationml.notesSlide+xml"/>
  <Override PartName="/ppt/charts/chartEx1.xml" ContentType="application/vnd.ms-office.chartex+xml"/>
  <Override PartName="/ppt/charts/style5.xml" ContentType="application/vnd.ms-office.chartstyle+xml"/>
  <Override PartName="/ppt/charts/colors5.xml" ContentType="application/vnd.ms-office.chartcolorstyle+xml"/>
  <Override PartName="/ppt/notesSlides/notesSlide11.xml" ContentType="application/vnd.openxmlformats-officedocument.presentationml.notesSlide+xml"/>
  <Override PartName="/ppt/charts/chartEx2.xml" ContentType="application/vnd.ms-office.chartex+xml"/>
  <Override PartName="/ppt/charts/style6.xml" ContentType="application/vnd.ms-office.chartstyle+xml"/>
  <Override PartName="/ppt/charts/colors6.xml" ContentType="application/vnd.ms-office.chartcolorstyle+xml"/>
  <Override PartName="/ppt/notesSlides/notesSlide12.xml" ContentType="application/vnd.openxmlformats-officedocument.presentationml.notesSlide+xml"/>
  <Override PartName="/ppt/charts/chartEx3.xml" ContentType="application/vnd.ms-office.chartex+xml"/>
  <Override PartName="/ppt/charts/style7.xml" ContentType="application/vnd.ms-office.chartstyle+xml"/>
  <Override PartName="/ppt/charts/colors7.xml" ContentType="application/vnd.ms-office.chartcolorstyl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99" r:id="rId4"/>
  </p:sldMasterIdLst>
  <p:notesMasterIdLst>
    <p:notesMasterId r:id="rId19"/>
  </p:notesMasterIdLst>
  <p:handoutMasterIdLst>
    <p:handoutMasterId r:id="rId20"/>
  </p:handoutMasterIdLst>
  <p:sldIdLst>
    <p:sldId id="256" r:id="rId5"/>
    <p:sldId id="292" r:id="rId6"/>
    <p:sldId id="266" r:id="rId7"/>
    <p:sldId id="295" r:id="rId8"/>
    <p:sldId id="293" r:id="rId9"/>
    <p:sldId id="264" r:id="rId10"/>
    <p:sldId id="297" r:id="rId11"/>
    <p:sldId id="299" r:id="rId12"/>
    <p:sldId id="301" r:id="rId13"/>
    <p:sldId id="302" r:id="rId14"/>
    <p:sldId id="303" r:id="rId15"/>
    <p:sldId id="304" r:id="rId16"/>
    <p:sldId id="289" r:id="rId17"/>
    <p:sldId id="294"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65359"/>
    <a:srgbClr val="969FA7"/>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2213F7A-0752-6CCA-EE07-5E9DF67333D4}" v="1946" dt="2025-07-27T21:02:58.058"/>
  </p1510:revLst>
</p1510:revInfo>
</file>

<file path=ppt/tableStyles.xml><?xml version="1.0" encoding="utf-8"?>
<a:tblStyleLst xmlns:a="http://schemas.openxmlformats.org/drawingml/2006/main" def="{912C8C85-51F0-491E-9774-3900AFEF0FD7}">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04" autoAdjust="0"/>
    <p:restoredTop sz="95388" autoAdjust="0"/>
  </p:normalViewPr>
  <p:slideViewPr>
    <p:cSldViewPr snapToGrid="0" showGuides="1">
      <p:cViewPr varScale="1">
        <p:scale>
          <a:sx n="104" d="100"/>
          <a:sy n="104" d="100"/>
        </p:scale>
        <p:origin x="84" y="552"/>
      </p:cViewPr>
      <p:guideLst/>
    </p:cSldViewPr>
  </p:slideViewPr>
  <p:outlineViewPr>
    <p:cViewPr>
      <p:scale>
        <a:sx n="33" d="100"/>
        <a:sy n="33" d="100"/>
      </p:scale>
      <p:origin x="0" y="-4982"/>
    </p:cViewPr>
  </p:outlineViewPr>
  <p:notesTextViewPr>
    <p:cViewPr>
      <p:scale>
        <a:sx n="1" d="1"/>
        <a:sy n="1" d="1"/>
      </p:scale>
      <p:origin x="0" y="0"/>
    </p:cViewPr>
  </p:notesTextViewPr>
  <p:sorterViewPr>
    <p:cViewPr varScale="1">
      <p:scale>
        <a:sx n="100" d="100"/>
        <a:sy n="100" d="100"/>
      </p:scale>
      <p:origin x="0" y="-1757"/>
    </p:cViewPr>
  </p:sorterViewPr>
  <p:notesViewPr>
    <p:cSldViewPr snapToGrid="0">
      <p:cViewPr varScale="1">
        <p:scale>
          <a:sx n="58" d="100"/>
          <a:sy n="58" d="100"/>
        </p:scale>
        <p:origin x="3240" y="67"/>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microsoft.com/office/2018/10/relationships/authors" Target="authors.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oleObject" Target="https://regis365-my.sharepoint.com/personal/cdrysdale_regis_edu/Documents/noshows.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https://regis365-my.sharepoint.com/personal/cdrysdale_regis_edu/Documents/noshows.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https://regis365-my.sharepoint.com/personal/cdrysdale_regis_edu/Documents/noshows.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https://regis365-my.sharepoint.com/personal/cdrysdale_regis_edu/Documents/noshows.xlsx" TargetMode="External"/><Relationship Id="rId2" Type="http://schemas.microsoft.com/office/2011/relationships/chartColorStyle" Target="colors4.xml"/><Relationship Id="rId1" Type="http://schemas.microsoft.com/office/2011/relationships/chartStyle" Target="style4.xml"/></Relationships>
</file>

<file path=ppt/charts/_rels/chartEx1.xml.rels><?xml version="1.0" encoding="UTF-8" standalone="yes"?>
<Relationships xmlns="http://schemas.openxmlformats.org/package/2006/relationships"><Relationship Id="rId3" Type="http://schemas.microsoft.com/office/2011/relationships/chartColorStyle" Target="colors5.xml"/><Relationship Id="rId2" Type="http://schemas.microsoft.com/office/2011/relationships/chartStyle" Target="style5.xml"/><Relationship Id="rId1" Type="http://schemas.openxmlformats.org/officeDocument/2006/relationships/oleObject" Target="https://regis365-my.sharepoint.com/personal/cdrysdale_regis_edu/Documents/noshows.xlsx" TargetMode="External"/></Relationships>
</file>

<file path=ppt/charts/_rels/chartEx2.xml.rels><?xml version="1.0" encoding="UTF-8" standalone="yes"?>
<Relationships xmlns="http://schemas.openxmlformats.org/package/2006/relationships"><Relationship Id="rId3" Type="http://schemas.microsoft.com/office/2011/relationships/chartColorStyle" Target="colors6.xml"/><Relationship Id="rId2" Type="http://schemas.microsoft.com/office/2011/relationships/chartStyle" Target="style6.xml"/><Relationship Id="rId1" Type="http://schemas.openxmlformats.org/officeDocument/2006/relationships/oleObject" Target="https://regis365-my.sharepoint.com/personal/cdrysdale_regis_edu/Documents/noshows.xlsx" TargetMode="External"/></Relationships>
</file>

<file path=ppt/charts/_rels/chartEx3.xml.rels><?xml version="1.0" encoding="UTF-8" standalone="yes"?>
<Relationships xmlns="http://schemas.openxmlformats.org/package/2006/relationships"><Relationship Id="rId3" Type="http://schemas.microsoft.com/office/2011/relationships/chartColorStyle" Target="colors7.xml"/><Relationship Id="rId2" Type="http://schemas.microsoft.com/office/2011/relationships/chartStyle" Target="style7.xml"/><Relationship Id="rId1" Type="http://schemas.openxmlformats.org/officeDocument/2006/relationships/oleObject" Target="https://regis365-my.sharepoint.com/personal/cdrysdale_regis_edu/Documents/noshows.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Arial"/>
                <a:ea typeface="Arial"/>
                <a:cs typeface="Arial"/>
              </a:defRPr>
            </a:pPr>
            <a:r>
              <a:rPr lang="en-US"/>
              <a:t>No Show Patients</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Arial"/>
              <a:ea typeface="Arial"/>
              <a:cs typeface="Arial"/>
            </a:defRPr>
          </a:pPr>
          <a:endParaRPr lang="en-US"/>
        </a:p>
      </c:txPr>
    </c:title>
    <c:autoTitleDeleted val="0"/>
    <c:plotArea>
      <c:layout/>
      <c:barChart>
        <c:barDir val="bar"/>
        <c:grouping val="clustered"/>
        <c:varyColors val="0"/>
        <c:ser>
          <c:idx val="0"/>
          <c:order val="0"/>
          <c:tx>
            <c:strRef>
              <c:f>Sheet1!$B$11</c:f>
              <c:strCache>
                <c:ptCount val="1"/>
                <c:pt idx="0">
                  <c:v>Count of No-show</c:v>
                </c:pt>
              </c:strCache>
            </c:strRef>
          </c:tx>
          <c:spPr>
            <a:solidFill>
              <a:schemeClr val="accent1"/>
            </a:solidFill>
            <a:ln>
              <a:noFill/>
            </a:ln>
            <a:effectLst/>
          </c:spPr>
          <c:invertIfNegative val="0"/>
          <c:dPt>
            <c:idx val="0"/>
            <c:invertIfNegative val="0"/>
            <c:bubble3D val="0"/>
            <c:spPr>
              <a:solidFill>
                <a:srgbClr val="D0CECE"/>
              </a:solidFill>
              <a:ln>
                <a:solidFill>
                  <a:srgbClr val="D0CECE"/>
                </a:solidFill>
                <a:prstDash val="solid"/>
              </a:ln>
              <a:effectLst/>
            </c:spPr>
            <c:extLst>
              <c:ext xmlns:c16="http://schemas.microsoft.com/office/drawing/2014/chart" uri="{C3380CC4-5D6E-409C-BE32-E72D297353CC}">
                <c16:uniqueId val="{00000001-0EAF-4188-BA3B-A88CA5EB188F}"/>
              </c:ext>
            </c:extLst>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Arial"/>
                    <a:ea typeface="Arial"/>
                    <a:cs typeface="Arial"/>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Sheet1!$A$12:$A$13</c:f>
              <c:strCache>
                <c:ptCount val="2"/>
                <c:pt idx="0">
                  <c:v>No</c:v>
                </c:pt>
                <c:pt idx="1">
                  <c:v>Yes</c:v>
                </c:pt>
              </c:strCache>
            </c:strRef>
          </c:cat>
          <c:val>
            <c:numRef>
              <c:f>Sheet1!$B$12:$B$13</c:f>
              <c:numCache>
                <c:formatCode>General</c:formatCode>
                <c:ptCount val="2"/>
                <c:pt idx="0">
                  <c:v>88208</c:v>
                </c:pt>
                <c:pt idx="1">
                  <c:v>22319</c:v>
                </c:pt>
              </c:numCache>
            </c:numRef>
          </c:val>
          <c:extLst>
            <c:ext xmlns:c16="http://schemas.microsoft.com/office/drawing/2014/chart" uri="{C3380CC4-5D6E-409C-BE32-E72D297353CC}">
              <c16:uniqueId val="{00000002-0EAF-4188-BA3B-A88CA5EB188F}"/>
            </c:ext>
          </c:extLst>
        </c:ser>
        <c:dLbls>
          <c:showLegendKey val="0"/>
          <c:showVal val="0"/>
          <c:showCatName val="0"/>
          <c:showSerName val="0"/>
          <c:showPercent val="0"/>
          <c:showBubbleSize val="0"/>
        </c:dLbls>
        <c:gapWidth val="219"/>
        <c:axId val="1415324680"/>
        <c:axId val="1415354376"/>
      </c:barChart>
      <c:catAx>
        <c:axId val="1415324680"/>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Arial"/>
                <a:ea typeface="Arial"/>
                <a:cs typeface="Arial"/>
              </a:defRPr>
            </a:pPr>
            <a:endParaRPr lang="en-US"/>
          </a:p>
        </c:txPr>
        <c:crossAx val="1415354376"/>
        <c:crosses val="autoZero"/>
        <c:auto val="1"/>
        <c:lblAlgn val="ctr"/>
        <c:lblOffset val="100"/>
        <c:noMultiLvlLbl val="0"/>
      </c:catAx>
      <c:valAx>
        <c:axId val="1415354376"/>
        <c:scaling>
          <c:orientation val="minMax"/>
        </c:scaling>
        <c:delete val="1"/>
        <c:axPos val="b"/>
        <c:numFmt formatCode="General" sourceLinked="1"/>
        <c:majorTickMark val="none"/>
        <c:minorTickMark val="none"/>
        <c:tickLblPos val="nextTo"/>
        <c:crossAx val="141532468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Arial"/>
                <a:ea typeface="Arial"/>
                <a:cs typeface="Arial"/>
              </a:defRPr>
            </a:pPr>
            <a:r>
              <a:rPr kumimoji="0" lang="en-US" sz="1400" b="0" i="0" u="none" strike="noStrike" kern="1200" cap="none" spc="0" normalizeH="0" baseline="0" noProof="0">
                <a:ln>
                  <a:noFill/>
                </a:ln>
                <a:solidFill>
                  <a:sysClr val="windowText" lastClr="000000">
                    <a:lumMod val="65000"/>
                    <a:lumOff val="35000"/>
                  </a:sysClr>
                </a:solidFill>
                <a:effectLst/>
                <a:uLnTx/>
                <a:uFillTx/>
                <a:latin typeface="Calibri" panose="020F0502020204030204"/>
              </a:rPr>
              <a:t>No Shows by Gender</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Arial"/>
              <a:ea typeface="Arial"/>
              <a:cs typeface="Arial"/>
            </a:defRPr>
          </a:pPr>
          <a:endParaRPr lang="en-US"/>
        </a:p>
      </c:txPr>
    </c:title>
    <c:autoTitleDeleted val="0"/>
    <c:plotArea>
      <c:layout/>
      <c:barChart>
        <c:barDir val="bar"/>
        <c:grouping val="percentStacked"/>
        <c:varyColors val="0"/>
        <c:ser>
          <c:idx val="0"/>
          <c:order val="0"/>
          <c:tx>
            <c:strRef>
              <c:f>Sheet2!$A$3</c:f>
              <c:strCache>
                <c:ptCount val="1"/>
                <c:pt idx="0">
                  <c:v>No</c:v>
                </c:pt>
              </c:strCache>
            </c:strRef>
          </c:tx>
          <c:spPr>
            <a:solidFill>
              <a:srgbClr val="D0CECE"/>
            </a:solidFill>
            <a:ln>
              <a:solidFill>
                <a:srgbClr val="D0CECE"/>
              </a:solidFill>
              <a:prstDash val="soli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Arial"/>
                    <a:ea typeface="Arial"/>
                    <a:cs typeface="Arial"/>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Sheet2!$B$2:$C$2</c:f>
              <c:strCache>
                <c:ptCount val="2"/>
                <c:pt idx="0">
                  <c:v>Female</c:v>
                </c:pt>
                <c:pt idx="1">
                  <c:v>Male</c:v>
                </c:pt>
              </c:strCache>
            </c:strRef>
          </c:cat>
          <c:val>
            <c:numRef>
              <c:f>Sheet2!$B$3:$C$3</c:f>
              <c:numCache>
                <c:formatCode>General</c:formatCode>
                <c:ptCount val="2"/>
                <c:pt idx="0">
                  <c:v>57246</c:v>
                </c:pt>
                <c:pt idx="1">
                  <c:v>30962</c:v>
                </c:pt>
              </c:numCache>
            </c:numRef>
          </c:val>
          <c:extLst>
            <c:ext xmlns:c16="http://schemas.microsoft.com/office/drawing/2014/chart" uri="{C3380CC4-5D6E-409C-BE32-E72D297353CC}">
              <c16:uniqueId val="{00000000-5A23-49DE-8B4B-F7DCF79C4969}"/>
            </c:ext>
          </c:extLst>
        </c:ser>
        <c:ser>
          <c:idx val="1"/>
          <c:order val="1"/>
          <c:tx>
            <c:strRef>
              <c:f>Sheet2!$A$4</c:f>
              <c:strCache>
                <c:ptCount val="1"/>
                <c:pt idx="0">
                  <c:v>Yes</c:v>
                </c:pt>
              </c:strCache>
            </c:strRef>
          </c:tx>
          <c:spPr>
            <a:solidFill>
              <a:srgbClr val="ED7D31"/>
            </a:solidFill>
            <a:ln>
              <a:solidFill>
                <a:srgbClr val="ED7D31"/>
              </a:solidFill>
              <a:prstDash val="soli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rgbClr val="FFFFFF"/>
                    </a:solidFill>
                    <a:latin typeface="Arial"/>
                    <a:ea typeface="Arial"/>
                    <a:cs typeface="Arial"/>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Sheet2!$B$2:$C$2</c:f>
              <c:strCache>
                <c:ptCount val="2"/>
                <c:pt idx="0">
                  <c:v>Female</c:v>
                </c:pt>
                <c:pt idx="1">
                  <c:v>Male</c:v>
                </c:pt>
              </c:strCache>
            </c:strRef>
          </c:cat>
          <c:val>
            <c:numRef>
              <c:f>Sheet2!$B$4:$C$4</c:f>
              <c:numCache>
                <c:formatCode>General</c:formatCode>
                <c:ptCount val="2"/>
                <c:pt idx="0">
                  <c:v>14594</c:v>
                </c:pt>
                <c:pt idx="1">
                  <c:v>7725</c:v>
                </c:pt>
              </c:numCache>
            </c:numRef>
          </c:val>
          <c:extLst>
            <c:ext xmlns:c16="http://schemas.microsoft.com/office/drawing/2014/chart" uri="{C3380CC4-5D6E-409C-BE32-E72D297353CC}">
              <c16:uniqueId val="{00000001-5A23-49DE-8B4B-F7DCF79C4969}"/>
            </c:ext>
          </c:extLst>
        </c:ser>
        <c:dLbls>
          <c:showLegendKey val="0"/>
          <c:showVal val="0"/>
          <c:showCatName val="0"/>
          <c:showSerName val="0"/>
          <c:showPercent val="0"/>
          <c:showBubbleSize val="0"/>
        </c:dLbls>
        <c:gapWidth val="182"/>
        <c:overlap val="100"/>
        <c:axId val="1820026888"/>
        <c:axId val="1820028936"/>
      </c:barChart>
      <c:valAx>
        <c:axId val="1820028936"/>
        <c:scaling>
          <c:orientation val="minMax"/>
        </c:scaling>
        <c:delete val="0"/>
        <c:axPos val="b"/>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820026888"/>
        <c:crosses val="autoZero"/>
        <c:crossBetween val="between"/>
      </c:valAx>
      <c:catAx>
        <c:axId val="1820026888"/>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Arial"/>
                <a:ea typeface="Arial"/>
                <a:cs typeface="Arial"/>
              </a:defRPr>
            </a:pPr>
            <a:endParaRPr lang="en-US"/>
          </a:p>
        </c:txPr>
        <c:crossAx val="1820028936"/>
        <c:crosses val="autoZero"/>
        <c:auto val="1"/>
        <c:lblAlgn val="ctr"/>
        <c:lblOffset val="100"/>
        <c:noMultiLvlLbl val="0"/>
      </c:cat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Arial"/>
              <a:ea typeface="Arial"/>
              <a:cs typeface="Arial"/>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Arial"/>
                <a:ea typeface="Arial"/>
                <a:cs typeface="Arial"/>
              </a:defRPr>
            </a:pPr>
            <a:r>
              <a:rPr kumimoji="0" lang="en-US" sz="1400" b="0" i="0" u="none" strike="noStrike" kern="1200" cap="none" spc="0" normalizeH="0" baseline="0" noProof="0">
                <a:ln>
                  <a:noFill/>
                </a:ln>
                <a:solidFill>
                  <a:sysClr val="windowText" lastClr="000000">
                    <a:lumMod val="65000"/>
                    <a:lumOff val="35000"/>
                  </a:sysClr>
                </a:solidFill>
                <a:effectLst/>
                <a:uLnTx/>
                <a:uFillTx/>
                <a:latin typeface="Calibri" panose="020F0502020204030204"/>
              </a:rPr>
              <a:t>No Shows by Scholarship</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Arial"/>
              <a:ea typeface="Arial"/>
              <a:cs typeface="Arial"/>
            </a:defRPr>
          </a:pPr>
          <a:endParaRPr lang="en-US"/>
        </a:p>
      </c:txPr>
    </c:title>
    <c:autoTitleDeleted val="0"/>
    <c:plotArea>
      <c:layout/>
      <c:barChart>
        <c:barDir val="bar"/>
        <c:grouping val="percentStacked"/>
        <c:varyColors val="0"/>
        <c:ser>
          <c:idx val="0"/>
          <c:order val="0"/>
          <c:tx>
            <c:strRef>
              <c:f>Scholarship!$A$3</c:f>
              <c:strCache>
                <c:ptCount val="1"/>
                <c:pt idx="0">
                  <c:v>No</c:v>
                </c:pt>
              </c:strCache>
            </c:strRef>
          </c:tx>
          <c:spPr>
            <a:solidFill>
              <a:srgbClr val="D0CECE"/>
            </a:solidFill>
            <a:ln>
              <a:solidFill>
                <a:srgbClr val="D0CECE"/>
              </a:solidFill>
              <a:prstDash val="soli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Arial"/>
                    <a:ea typeface="Arial"/>
                    <a:cs typeface="Arial"/>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Scholarship!$B$2:$C$2</c:f>
              <c:strCache>
                <c:ptCount val="2"/>
                <c:pt idx="0">
                  <c:v>Not on Scholarship</c:v>
                </c:pt>
                <c:pt idx="1">
                  <c:v>On Scholarship</c:v>
                </c:pt>
              </c:strCache>
            </c:strRef>
          </c:cat>
          <c:val>
            <c:numRef>
              <c:f>Scholarship!$B$3:$C$3</c:f>
              <c:numCache>
                <c:formatCode>General</c:formatCode>
                <c:ptCount val="2"/>
                <c:pt idx="0">
                  <c:v>79925</c:v>
                </c:pt>
                <c:pt idx="1">
                  <c:v>8283</c:v>
                </c:pt>
              </c:numCache>
            </c:numRef>
          </c:val>
          <c:extLst>
            <c:ext xmlns:c16="http://schemas.microsoft.com/office/drawing/2014/chart" uri="{C3380CC4-5D6E-409C-BE32-E72D297353CC}">
              <c16:uniqueId val="{00000000-B7A5-4FBC-954C-DAF6C71EE67C}"/>
            </c:ext>
          </c:extLst>
        </c:ser>
        <c:ser>
          <c:idx val="1"/>
          <c:order val="1"/>
          <c:tx>
            <c:strRef>
              <c:f>Scholarship!$A$4</c:f>
              <c:strCache>
                <c:ptCount val="1"/>
                <c:pt idx="0">
                  <c:v>Yes</c:v>
                </c:pt>
              </c:strCache>
            </c:strRef>
          </c:tx>
          <c:spPr>
            <a:solidFill>
              <a:srgbClr val="ED7D31"/>
            </a:solidFill>
            <a:ln>
              <a:solidFill>
                <a:srgbClr val="ED7D31"/>
              </a:solidFill>
              <a:prstDash val="soli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rgbClr val="FFFFFF"/>
                    </a:solidFill>
                    <a:latin typeface="Arial"/>
                    <a:ea typeface="Arial"/>
                    <a:cs typeface="Arial"/>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Scholarship!$B$2:$C$2</c:f>
              <c:strCache>
                <c:ptCount val="2"/>
                <c:pt idx="0">
                  <c:v>Not on Scholarship</c:v>
                </c:pt>
                <c:pt idx="1">
                  <c:v>On Scholarship</c:v>
                </c:pt>
              </c:strCache>
            </c:strRef>
          </c:cat>
          <c:val>
            <c:numRef>
              <c:f>Scholarship!$B$4:$C$4</c:f>
              <c:numCache>
                <c:formatCode>General</c:formatCode>
                <c:ptCount val="2"/>
                <c:pt idx="0">
                  <c:v>19741</c:v>
                </c:pt>
                <c:pt idx="1">
                  <c:v>2578</c:v>
                </c:pt>
              </c:numCache>
            </c:numRef>
          </c:val>
          <c:extLst>
            <c:ext xmlns:c16="http://schemas.microsoft.com/office/drawing/2014/chart" uri="{C3380CC4-5D6E-409C-BE32-E72D297353CC}">
              <c16:uniqueId val="{00000001-B7A5-4FBC-954C-DAF6C71EE67C}"/>
            </c:ext>
          </c:extLst>
        </c:ser>
        <c:dLbls>
          <c:showLegendKey val="0"/>
          <c:showVal val="0"/>
          <c:showCatName val="0"/>
          <c:showSerName val="0"/>
          <c:showPercent val="0"/>
          <c:showBubbleSize val="0"/>
        </c:dLbls>
        <c:gapWidth val="182"/>
        <c:overlap val="100"/>
        <c:axId val="1820026888"/>
        <c:axId val="1820028936"/>
      </c:barChart>
      <c:valAx>
        <c:axId val="1820028936"/>
        <c:scaling>
          <c:orientation val="minMax"/>
        </c:scaling>
        <c:delete val="0"/>
        <c:axPos val="b"/>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820026888"/>
        <c:crosses val="autoZero"/>
        <c:crossBetween val="between"/>
      </c:valAx>
      <c:catAx>
        <c:axId val="1820026888"/>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Arial"/>
                <a:ea typeface="Arial"/>
                <a:cs typeface="Arial"/>
              </a:defRPr>
            </a:pPr>
            <a:endParaRPr lang="en-US"/>
          </a:p>
        </c:txPr>
        <c:crossAx val="1820028936"/>
        <c:crosses val="autoZero"/>
        <c:auto val="1"/>
        <c:lblAlgn val="ctr"/>
        <c:lblOffset val="100"/>
        <c:noMultiLvlLbl val="0"/>
      </c:cat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Arial"/>
              <a:ea typeface="Arial"/>
              <a:cs typeface="Arial"/>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Arial"/>
                <a:ea typeface="Arial"/>
                <a:cs typeface="Arial"/>
              </a:defRPr>
            </a:pPr>
            <a:r>
              <a:rPr lang="en-US"/>
              <a:t>No Shows by Day of the Week</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Arial"/>
              <a:ea typeface="Arial"/>
              <a:cs typeface="Arial"/>
            </a:defRPr>
          </a:pPr>
          <a:endParaRPr lang="en-US"/>
        </a:p>
      </c:txPr>
    </c:title>
    <c:autoTitleDeleted val="0"/>
    <c:plotArea>
      <c:layout/>
      <c:lineChart>
        <c:grouping val="standard"/>
        <c:varyColors val="0"/>
        <c:ser>
          <c:idx val="1"/>
          <c:order val="0"/>
          <c:tx>
            <c:strRef>
              <c:f>Sheet1!$A$4</c:f>
              <c:strCache>
                <c:ptCount val="1"/>
                <c:pt idx="0">
                  <c:v>Yes</c:v>
                </c:pt>
              </c:strCache>
            </c:strRef>
          </c:tx>
          <c:spPr>
            <a:ln w="28575" cap="rnd">
              <a:solidFill>
                <a:srgbClr val="ED7D31"/>
              </a:solidFill>
              <a:prstDash val="solid"/>
              <a:round/>
            </a:ln>
            <a:effectLst/>
          </c:spPr>
          <c:marker>
            <c:symbol val="none"/>
          </c:marker>
          <c:cat>
            <c:strRef>
              <c:f>Sheet1!$B$2:$F$2</c:f>
              <c:strCache>
                <c:ptCount val="5"/>
                <c:pt idx="0">
                  <c:v>Monday</c:v>
                </c:pt>
                <c:pt idx="1">
                  <c:v>Tuesday</c:v>
                </c:pt>
                <c:pt idx="2">
                  <c:v>Wednesday</c:v>
                </c:pt>
                <c:pt idx="3">
                  <c:v>Thursday</c:v>
                </c:pt>
                <c:pt idx="4">
                  <c:v>Friday</c:v>
                </c:pt>
              </c:strCache>
            </c:strRef>
          </c:cat>
          <c:val>
            <c:numRef>
              <c:f>Sheet1!$B$4:$F$4</c:f>
              <c:numCache>
                <c:formatCode>General</c:formatCode>
                <c:ptCount val="5"/>
                <c:pt idx="0">
                  <c:v>4690</c:v>
                </c:pt>
                <c:pt idx="1">
                  <c:v>5152</c:v>
                </c:pt>
                <c:pt idx="2">
                  <c:v>5093</c:v>
                </c:pt>
                <c:pt idx="3">
                  <c:v>3338</c:v>
                </c:pt>
                <c:pt idx="4">
                  <c:v>4037</c:v>
                </c:pt>
              </c:numCache>
            </c:numRef>
          </c:val>
          <c:smooth val="0"/>
          <c:extLst>
            <c:ext xmlns:c16="http://schemas.microsoft.com/office/drawing/2014/chart" uri="{C3380CC4-5D6E-409C-BE32-E72D297353CC}">
              <c16:uniqueId val="{00000000-F1C1-42B2-87AB-011850150A3F}"/>
            </c:ext>
          </c:extLst>
        </c:ser>
        <c:dLbls>
          <c:showLegendKey val="0"/>
          <c:showVal val="0"/>
          <c:showCatName val="0"/>
          <c:showSerName val="0"/>
          <c:showPercent val="0"/>
          <c:showBubbleSize val="0"/>
        </c:dLbls>
        <c:smooth val="0"/>
        <c:axId val="119203335"/>
        <c:axId val="119205383"/>
      </c:lineChart>
      <c:catAx>
        <c:axId val="11920333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Arial"/>
                <a:ea typeface="Arial"/>
                <a:cs typeface="Arial"/>
              </a:defRPr>
            </a:pPr>
            <a:endParaRPr lang="en-US"/>
          </a:p>
        </c:txPr>
        <c:crossAx val="119205383"/>
        <c:crosses val="autoZero"/>
        <c:auto val="1"/>
        <c:lblAlgn val="ctr"/>
        <c:lblOffset val="100"/>
        <c:noMultiLvlLbl val="0"/>
      </c:catAx>
      <c:valAx>
        <c:axId val="119205383"/>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Arial"/>
                <a:ea typeface="Arial"/>
                <a:cs typeface="Arial"/>
              </a:defRPr>
            </a:pPr>
            <a:endParaRPr lang="en-US"/>
          </a:p>
        </c:txPr>
        <c:crossAx val="119203335"/>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Sheet2!$A$2:$A$22320</cx:f>
        <cx:lvl ptCount="22319" formatCode="General">
          <cx:pt idx="3">98</cx:pt>
          <cx:pt idx="4">97</cx:pt>
          <cx:pt idx="5">97</cx:pt>
          <cx:pt idx="6">96</cx:pt>
          <cx:pt idx="7">95</cx:pt>
          <cx:pt idx="8">95</cx:pt>
          <cx:pt idx="9">95</cx:pt>
          <cx:pt idx="10">95</cx:pt>
          <cx:pt idx="11">95</cx:pt>
          <cx:pt idx="12">95</cx:pt>
          <cx:pt idx="13">94</cx:pt>
          <cx:pt idx="14">94</cx:pt>
          <cx:pt idx="15">94</cx:pt>
          <cx:pt idx="16">94</cx:pt>
          <cx:pt idx="17">94</cx:pt>
          <cx:pt idx="18">94</cx:pt>
          <cx:pt idx="19">93</cx:pt>
          <cx:pt idx="20">93</cx:pt>
          <cx:pt idx="21">93</cx:pt>
          <cx:pt idx="22">93</cx:pt>
          <cx:pt idx="23">93</cx:pt>
          <cx:pt idx="24">93</cx:pt>
          <cx:pt idx="25">93</cx:pt>
          <cx:pt idx="26">93</cx:pt>
          <cx:pt idx="27">93</cx:pt>
          <cx:pt idx="28">93</cx:pt>
          <cx:pt idx="29">92</cx:pt>
          <cx:pt idx="30">92</cx:pt>
          <cx:pt idx="31">92</cx:pt>
          <cx:pt idx="32">92</cx:pt>
          <cx:pt idx="33">92</cx:pt>
          <cx:pt idx="34">92</cx:pt>
          <cx:pt idx="35">92</cx:pt>
          <cx:pt idx="36">92</cx:pt>
          <cx:pt idx="37">92</cx:pt>
          <cx:pt idx="38">92</cx:pt>
          <cx:pt idx="39">92</cx:pt>
          <cx:pt idx="40">92</cx:pt>
          <cx:pt idx="41">92</cx:pt>
          <cx:pt idx="42">92</cx:pt>
          <cx:pt idx="43">92</cx:pt>
          <cx:pt idx="44">92</cx:pt>
          <cx:pt idx="45">92</cx:pt>
          <cx:pt idx="46">92</cx:pt>
          <cx:pt idx="47">92</cx:pt>
          <cx:pt idx="48">92</cx:pt>
          <cx:pt idx="49">91</cx:pt>
          <cx:pt idx="50">91</cx:pt>
          <cx:pt idx="51">91</cx:pt>
          <cx:pt idx="52">91</cx:pt>
          <cx:pt idx="53">91</cx:pt>
          <cx:pt idx="54">91</cx:pt>
          <cx:pt idx="55">91</cx:pt>
          <cx:pt idx="56">91</cx:pt>
          <cx:pt idx="57">91</cx:pt>
          <cx:pt idx="58">91</cx:pt>
          <cx:pt idx="59">91</cx:pt>
          <cx:pt idx="60">91</cx:pt>
          <cx:pt idx="61">91</cx:pt>
          <cx:pt idx="62">90</cx:pt>
          <cx:pt idx="63">90</cx:pt>
          <cx:pt idx="64">90</cx:pt>
          <cx:pt idx="65">90</cx:pt>
          <cx:pt idx="66">90</cx:pt>
          <cx:pt idx="67">90</cx:pt>
          <cx:pt idx="68">90</cx:pt>
          <cx:pt idx="69">90</cx:pt>
          <cx:pt idx="70">90</cx:pt>
          <cx:pt idx="71">90</cx:pt>
          <cx:pt idx="72">90</cx:pt>
          <cx:pt idx="73">90</cx:pt>
          <cx:pt idx="74">90</cx:pt>
          <cx:pt idx="75">90</cx:pt>
          <cx:pt idx="76">90</cx:pt>
          <cx:pt idx="77">90</cx:pt>
          <cx:pt idx="78">90</cx:pt>
          <cx:pt idx="79">90</cx:pt>
          <cx:pt idx="80">90</cx:pt>
          <cx:pt idx="81">90</cx:pt>
          <cx:pt idx="82">90</cx:pt>
          <cx:pt idx="83">90</cx:pt>
          <cx:pt idx="84">90</cx:pt>
          <cx:pt idx="85">89</cx:pt>
          <cx:pt idx="86">89</cx:pt>
          <cx:pt idx="87">89</cx:pt>
          <cx:pt idx="88">89</cx:pt>
          <cx:pt idx="89">89</cx:pt>
          <cx:pt idx="90">89</cx:pt>
          <cx:pt idx="91">89</cx:pt>
          <cx:pt idx="92">89</cx:pt>
          <cx:pt idx="93">89</cx:pt>
          <cx:pt idx="94">89</cx:pt>
          <cx:pt idx="95">89</cx:pt>
          <cx:pt idx="96">89</cx:pt>
          <cx:pt idx="97">89</cx:pt>
          <cx:pt idx="98">89</cx:pt>
          <cx:pt idx="99">89</cx:pt>
          <cx:pt idx="100">89</cx:pt>
          <cx:pt idx="101">89</cx:pt>
          <cx:pt idx="102">89</cx:pt>
          <cx:pt idx="103">89</cx:pt>
          <cx:pt idx="104">89</cx:pt>
          <cx:pt idx="105">89</cx:pt>
          <cx:pt idx="106">89</cx:pt>
          <cx:pt idx="107">89</cx:pt>
          <cx:pt idx="108">89</cx:pt>
          <cx:pt idx="109">89</cx:pt>
          <cx:pt idx="110">89</cx:pt>
          <cx:pt idx="111">89</cx:pt>
          <cx:pt idx="112">89</cx:pt>
          <cx:pt idx="113">89</cx:pt>
          <cx:pt idx="114">88</cx:pt>
          <cx:pt idx="115">88</cx:pt>
          <cx:pt idx="116">88</cx:pt>
          <cx:pt idx="117">88</cx:pt>
          <cx:pt idx="118">88</cx:pt>
          <cx:pt idx="119">88</cx:pt>
          <cx:pt idx="120">88</cx:pt>
          <cx:pt idx="121">88</cx:pt>
          <cx:pt idx="122">88</cx:pt>
          <cx:pt idx="123">88</cx:pt>
          <cx:pt idx="124">88</cx:pt>
          <cx:pt idx="125">88</cx:pt>
          <cx:pt idx="126">87</cx:pt>
          <cx:pt idx="127">87</cx:pt>
          <cx:pt idx="128">87</cx:pt>
          <cx:pt idx="129">87</cx:pt>
          <cx:pt idx="130">87</cx:pt>
          <cx:pt idx="131">87</cx:pt>
          <cx:pt idx="132">87</cx:pt>
          <cx:pt idx="133">87</cx:pt>
          <cx:pt idx="134">87</cx:pt>
          <cx:pt idx="135">87</cx:pt>
          <cx:pt idx="136">87</cx:pt>
          <cx:pt idx="137">87</cx:pt>
          <cx:pt idx="138">87</cx:pt>
          <cx:pt idx="139">87</cx:pt>
          <cx:pt idx="140">87</cx:pt>
          <cx:pt idx="141">87</cx:pt>
          <cx:pt idx="142">87</cx:pt>
          <cx:pt idx="143">87</cx:pt>
          <cx:pt idx="144">87</cx:pt>
          <cx:pt idx="145">87</cx:pt>
          <cx:pt idx="146">87</cx:pt>
          <cx:pt idx="147">87</cx:pt>
          <cx:pt idx="148">87</cx:pt>
          <cx:pt idx="149">87</cx:pt>
          <cx:pt idx="150">87</cx:pt>
          <cx:pt idx="151">87</cx:pt>
          <cx:pt idx="152">87</cx:pt>
          <cx:pt idx="153">86</cx:pt>
          <cx:pt idx="154">86</cx:pt>
          <cx:pt idx="155">86</cx:pt>
          <cx:pt idx="156">86</cx:pt>
          <cx:pt idx="157">86</cx:pt>
          <cx:pt idx="158">86</cx:pt>
          <cx:pt idx="159">86</cx:pt>
          <cx:pt idx="160">86</cx:pt>
          <cx:pt idx="161">86</cx:pt>
          <cx:pt idx="162">86</cx:pt>
          <cx:pt idx="163">86</cx:pt>
          <cx:pt idx="164">86</cx:pt>
          <cx:pt idx="165">86</cx:pt>
          <cx:pt idx="166">86</cx:pt>
          <cx:pt idx="167">86</cx:pt>
          <cx:pt idx="168">86</cx:pt>
          <cx:pt idx="169">86</cx:pt>
          <cx:pt idx="170">86</cx:pt>
          <cx:pt idx="171">86</cx:pt>
          <cx:pt idx="172">86</cx:pt>
          <cx:pt idx="173">86</cx:pt>
          <cx:pt idx="174">86</cx:pt>
          <cx:pt idx="175">86</cx:pt>
          <cx:pt idx="176">86</cx:pt>
          <cx:pt idx="177">86</cx:pt>
          <cx:pt idx="178">86</cx:pt>
          <cx:pt idx="179">86</cx:pt>
          <cx:pt idx="180">86</cx:pt>
          <cx:pt idx="181">86</cx:pt>
          <cx:pt idx="182">86</cx:pt>
          <cx:pt idx="183">86</cx:pt>
          <cx:pt idx="184">86</cx:pt>
          <cx:pt idx="185">86</cx:pt>
          <cx:pt idx="186">86</cx:pt>
          <cx:pt idx="187">86</cx:pt>
          <cx:pt idx="188">86</cx:pt>
          <cx:pt idx="189">86</cx:pt>
          <cx:pt idx="190">86</cx:pt>
          <cx:pt idx="191">86</cx:pt>
          <cx:pt idx="192">86</cx:pt>
          <cx:pt idx="193">86</cx:pt>
          <cx:pt idx="194">86</cx:pt>
          <cx:pt idx="195">85</cx:pt>
          <cx:pt idx="196">85</cx:pt>
          <cx:pt idx="197">85</cx:pt>
          <cx:pt idx="198">85</cx:pt>
          <cx:pt idx="199">85</cx:pt>
          <cx:pt idx="200">85</cx:pt>
          <cx:pt idx="201">85</cx:pt>
          <cx:pt idx="202">85</cx:pt>
          <cx:pt idx="203">85</cx:pt>
          <cx:pt idx="204">85</cx:pt>
          <cx:pt idx="205">85</cx:pt>
          <cx:pt idx="206">85</cx:pt>
          <cx:pt idx="207">85</cx:pt>
          <cx:pt idx="208">85</cx:pt>
          <cx:pt idx="209">85</cx:pt>
          <cx:pt idx="210">85</cx:pt>
          <cx:pt idx="211">85</cx:pt>
          <cx:pt idx="212">85</cx:pt>
          <cx:pt idx="213">85</cx:pt>
          <cx:pt idx="214">85</cx:pt>
          <cx:pt idx="215">85</cx:pt>
          <cx:pt idx="216">85</cx:pt>
          <cx:pt idx="217">85</cx:pt>
          <cx:pt idx="218">85</cx:pt>
          <cx:pt idx="219">85</cx:pt>
          <cx:pt idx="220">85</cx:pt>
          <cx:pt idx="221">85</cx:pt>
          <cx:pt idx="222">85</cx:pt>
          <cx:pt idx="223">85</cx:pt>
          <cx:pt idx="224">85</cx:pt>
          <cx:pt idx="225">85</cx:pt>
          <cx:pt idx="226">85</cx:pt>
          <cx:pt idx="227">85</cx:pt>
          <cx:pt idx="228">85</cx:pt>
          <cx:pt idx="229">85</cx:pt>
          <cx:pt idx="230">85</cx:pt>
          <cx:pt idx="231">85</cx:pt>
          <cx:pt idx="232">85</cx:pt>
          <cx:pt idx="233">85</cx:pt>
          <cx:pt idx="234">85</cx:pt>
          <cx:pt idx="235">85</cx:pt>
          <cx:pt idx="236">85</cx:pt>
          <cx:pt idx="237">85</cx:pt>
          <cx:pt idx="238">85</cx:pt>
          <cx:pt idx="239">85</cx:pt>
          <cx:pt idx="240">85</cx:pt>
          <cx:pt idx="241">85</cx:pt>
          <cx:pt idx="242">85</cx:pt>
          <cx:pt idx="243">85</cx:pt>
          <cx:pt idx="244">84</cx:pt>
          <cx:pt idx="245">84</cx:pt>
          <cx:pt idx="246">84</cx:pt>
          <cx:pt idx="247">84</cx:pt>
          <cx:pt idx="248">84</cx:pt>
          <cx:pt idx="249">84</cx:pt>
          <cx:pt idx="250">84</cx:pt>
          <cx:pt idx="251">84</cx:pt>
          <cx:pt idx="252">84</cx:pt>
          <cx:pt idx="253">84</cx:pt>
          <cx:pt idx="254">84</cx:pt>
          <cx:pt idx="255">84</cx:pt>
          <cx:pt idx="256">84</cx:pt>
          <cx:pt idx="257">84</cx:pt>
          <cx:pt idx="258">84</cx:pt>
          <cx:pt idx="259">84</cx:pt>
          <cx:pt idx="260">84</cx:pt>
          <cx:pt idx="261">84</cx:pt>
          <cx:pt idx="262">84</cx:pt>
          <cx:pt idx="263">84</cx:pt>
          <cx:pt idx="264">84</cx:pt>
          <cx:pt idx="265">84</cx:pt>
          <cx:pt idx="266">84</cx:pt>
          <cx:pt idx="267">84</cx:pt>
          <cx:pt idx="268">84</cx:pt>
          <cx:pt idx="269">84</cx:pt>
          <cx:pt idx="270">84</cx:pt>
          <cx:pt idx="271">84</cx:pt>
          <cx:pt idx="272">84</cx:pt>
          <cx:pt idx="273">84</cx:pt>
          <cx:pt idx="274">84</cx:pt>
          <cx:pt idx="275">84</cx:pt>
          <cx:pt idx="276">84</cx:pt>
          <cx:pt idx="277">84</cx:pt>
          <cx:pt idx="278">84</cx:pt>
          <cx:pt idx="279">83</cx:pt>
          <cx:pt idx="280">83</cx:pt>
          <cx:pt idx="281">83</cx:pt>
          <cx:pt idx="282">83</cx:pt>
          <cx:pt idx="283">83</cx:pt>
          <cx:pt idx="284">83</cx:pt>
          <cx:pt idx="285">83</cx:pt>
          <cx:pt idx="286">83</cx:pt>
          <cx:pt idx="287">83</cx:pt>
          <cx:pt idx="288">83</cx:pt>
          <cx:pt idx="289">83</cx:pt>
          <cx:pt idx="290">83</cx:pt>
          <cx:pt idx="291">83</cx:pt>
          <cx:pt idx="292">83</cx:pt>
          <cx:pt idx="293">83</cx:pt>
          <cx:pt idx="294">83</cx:pt>
          <cx:pt idx="295">83</cx:pt>
          <cx:pt idx="296">83</cx:pt>
          <cx:pt idx="297">83</cx:pt>
          <cx:pt idx="298">83</cx:pt>
          <cx:pt idx="299">83</cx:pt>
          <cx:pt idx="300">83</cx:pt>
          <cx:pt idx="301">83</cx:pt>
          <cx:pt idx="302">83</cx:pt>
          <cx:pt idx="303">83</cx:pt>
          <cx:pt idx="304">83</cx:pt>
          <cx:pt idx="305">83</cx:pt>
          <cx:pt idx="306">83</cx:pt>
          <cx:pt idx="307">83</cx:pt>
          <cx:pt idx="308">83</cx:pt>
          <cx:pt idx="309">83</cx:pt>
          <cx:pt idx="310">83</cx:pt>
          <cx:pt idx="311">83</cx:pt>
          <cx:pt idx="312">83</cx:pt>
          <cx:pt idx="313">83</cx:pt>
          <cx:pt idx="314">83</cx:pt>
          <cx:pt idx="315">83</cx:pt>
          <cx:pt idx="316">83</cx:pt>
          <cx:pt idx="317">83</cx:pt>
          <cx:pt idx="318">83</cx:pt>
          <cx:pt idx="319">83</cx:pt>
          <cx:pt idx="320">83</cx:pt>
          <cx:pt idx="321">83</cx:pt>
          <cx:pt idx="322">83</cx:pt>
          <cx:pt idx="323">83</cx:pt>
          <cx:pt idx="324">83</cx:pt>
          <cx:pt idx="325">83</cx:pt>
          <cx:pt idx="326">83</cx:pt>
          <cx:pt idx="327">83</cx:pt>
          <cx:pt idx="328">83</cx:pt>
          <cx:pt idx="329">83</cx:pt>
          <cx:pt idx="330">83</cx:pt>
          <cx:pt idx="331">83</cx:pt>
          <cx:pt idx="332">83</cx:pt>
          <cx:pt idx="333">83</cx:pt>
          <cx:pt idx="334">83</cx:pt>
          <cx:pt idx="335">83</cx:pt>
          <cx:pt idx="336">83</cx:pt>
          <cx:pt idx="337">83</cx:pt>
          <cx:pt idx="338">83</cx:pt>
          <cx:pt idx="339">83</cx:pt>
          <cx:pt idx="340">82</cx:pt>
          <cx:pt idx="341">82</cx:pt>
          <cx:pt idx="342">82</cx:pt>
          <cx:pt idx="343">82</cx:pt>
          <cx:pt idx="344">82</cx:pt>
          <cx:pt idx="345">82</cx:pt>
          <cx:pt idx="346">82</cx:pt>
          <cx:pt idx="347">82</cx:pt>
          <cx:pt idx="348">82</cx:pt>
          <cx:pt idx="349">82</cx:pt>
          <cx:pt idx="350">82</cx:pt>
          <cx:pt idx="351">82</cx:pt>
          <cx:pt idx="352">82</cx:pt>
          <cx:pt idx="353">82</cx:pt>
          <cx:pt idx="354">82</cx:pt>
          <cx:pt idx="355">82</cx:pt>
          <cx:pt idx="356">82</cx:pt>
          <cx:pt idx="357">82</cx:pt>
          <cx:pt idx="358">82</cx:pt>
          <cx:pt idx="359">82</cx:pt>
          <cx:pt idx="360">82</cx:pt>
          <cx:pt idx="361">82</cx:pt>
          <cx:pt idx="362">82</cx:pt>
          <cx:pt idx="363">82</cx:pt>
          <cx:pt idx="364">82</cx:pt>
          <cx:pt idx="365">82</cx:pt>
          <cx:pt idx="366">82</cx:pt>
          <cx:pt idx="367">82</cx:pt>
          <cx:pt idx="368">82</cx:pt>
          <cx:pt idx="369">82</cx:pt>
          <cx:pt idx="370">82</cx:pt>
          <cx:pt idx="371">82</cx:pt>
          <cx:pt idx="372">82</cx:pt>
          <cx:pt idx="373">82</cx:pt>
          <cx:pt idx="374">82</cx:pt>
          <cx:pt idx="375">82</cx:pt>
          <cx:pt idx="376">82</cx:pt>
          <cx:pt idx="377">82</cx:pt>
          <cx:pt idx="378">82</cx:pt>
          <cx:pt idx="379">82</cx:pt>
          <cx:pt idx="380">82</cx:pt>
          <cx:pt idx="381">82</cx:pt>
          <cx:pt idx="382">82</cx:pt>
          <cx:pt idx="383">82</cx:pt>
          <cx:pt idx="384">82</cx:pt>
          <cx:pt idx="385">82</cx:pt>
          <cx:pt idx="386">82</cx:pt>
          <cx:pt idx="387">82</cx:pt>
          <cx:pt idx="388">82</cx:pt>
          <cx:pt idx="389">82</cx:pt>
          <cx:pt idx="390">82</cx:pt>
          <cx:pt idx="391">82</cx:pt>
          <cx:pt idx="392">82</cx:pt>
          <cx:pt idx="393">82</cx:pt>
          <cx:pt idx="394">82</cx:pt>
          <cx:pt idx="395">82</cx:pt>
          <cx:pt idx="396">82</cx:pt>
          <cx:pt idx="397">82</cx:pt>
          <cx:pt idx="398">82</cx:pt>
          <cx:pt idx="399">82</cx:pt>
          <cx:pt idx="400">82</cx:pt>
          <cx:pt idx="401">82</cx:pt>
          <cx:pt idx="402">82</cx:pt>
          <cx:pt idx="403">82</cx:pt>
          <cx:pt idx="404">82</cx:pt>
          <cx:pt idx="405">82</cx:pt>
          <cx:pt idx="406">81</cx:pt>
          <cx:pt idx="407">81</cx:pt>
          <cx:pt idx="408">81</cx:pt>
          <cx:pt idx="409">81</cx:pt>
          <cx:pt idx="410">81</cx:pt>
          <cx:pt idx="411">81</cx:pt>
          <cx:pt idx="412">81</cx:pt>
          <cx:pt idx="413">81</cx:pt>
          <cx:pt idx="414">81</cx:pt>
          <cx:pt idx="415">81</cx:pt>
          <cx:pt idx="416">81</cx:pt>
          <cx:pt idx="417">81</cx:pt>
          <cx:pt idx="418">81</cx:pt>
          <cx:pt idx="419">81</cx:pt>
          <cx:pt idx="420">81</cx:pt>
          <cx:pt idx="421">81</cx:pt>
          <cx:pt idx="422">81</cx:pt>
          <cx:pt idx="423">81</cx:pt>
          <cx:pt idx="424">81</cx:pt>
          <cx:pt idx="425">81</cx:pt>
          <cx:pt idx="426">81</cx:pt>
          <cx:pt idx="427">81</cx:pt>
          <cx:pt idx="428">81</cx:pt>
          <cx:pt idx="429">81</cx:pt>
          <cx:pt idx="430">81</cx:pt>
          <cx:pt idx="431">81</cx:pt>
          <cx:pt idx="432">81</cx:pt>
          <cx:pt idx="433">81</cx:pt>
          <cx:pt idx="434">81</cx:pt>
          <cx:pt idx="435">81</cx:pt>
          <cx:pt idx="436">81</cx:pt>
          <cx:pt idx="437">81</cx:pt>
          <cx:pt idx="438">81</cx:pt>
          <cx:pt idx="439">81</cx:pt>
          <cx:pt idx="440">81</cx:pt>
          <cx:pt idx="441">81</cx:pt>
          <cx:pt idx="442">81</cx:pt>
          <cx:pt idx="443">81</cx:pt>
          <cx:pt idx="444">81</cx:pt>
          <cx:pt idx="445">81</cx:pt>
          <cx:pt idx="446">81</cx:pt>
          <cx:pt idx="447">81</cx:pt>
          <cx:pt idx="448">81</cx:pt>
          <cx:pt idx="449">81</cx:pt>
          <cx:pt idx="450">81</cx:pt>
          <cx:pt idx="451">81</cx:pt>
          <cx:pt idx="452">81</cx:pt>
          <cx:pt idx="453">81</cx:pt>
          <cx:pt idx="454">81</cx:pt>
          <cx:pt idx="455">81</cx:pt>
          <cx:pt idx="456">81</cx:pt>
          <cx:pt idx="457">81</cx:pt>
          <cx:pt idx="458">81</cx:pt>
          <cx:pt idx="459">81</cx:pt>
          <cx:pt idx="460">81</cx:pt>
          <cx:pt idx="461">81</cx:pt>
          <cx:pt idx="462">81</cx:pt>
          <cx:pt idx="463">81</cx:pt>
          <cx:pt idx="464">81</cx:pt>
          <cx:pt idx="465">81</cx:pt>
          <cx:pt idx="466">81</cx:pt>
          <cx:pt idx="467">81</cx:pt>
          <cx:pt idx="468">81</cx:pt>
          <cx:pt idx="469">80</cx:pt>
          <cx:pt idx="470">80</cx:pt>
          <cx:pt idx="471">80</cx:pt>
          <cx:pt idx="472">80</cx:pt>
          <cx:pt idx="473">80</cx:pt>
          <cx:pt idx="474">80</cx:pt>
          <cx:pt idx="475">80</cx:pt>
          <cx:pt idx="476">80</cx:pt>
          <cx:pt idx="477">80</cx:pt>
          <cx:pt idx="478">80</cx:pt>
          <cx:pt idx="479">80</cx:pt>
          <cx:pt idx="480">80</cx:pt>
          <cx:pt idx="481">80</cx:pt>
          <cx:pt idx="482">80</cx:pt>
          <cx:pt idx="483">80</cx:pt>
          <cx:pt idx="484">80</cx:pt>
          <cx:pt idx="485">80</cx:pt>
          <cx:pt idx="486">80</cx:pt>
          <cx:pt idx="487">80</cx:pt>
          <cx:pt idx="488">80</cx:pt>
          <cx:pt idx="489">80</cx:pt>
          <cx:pt idx="490">80</cx:pt>
          <cx:pt idx="491">80</cx:pt>
          <cx:pt idx="492">80</cx:pt>
          <cx:pt idx="493">80</cx:pt>
          <cx:pt idx="494">80</cx:pt>
          <cx:pt idx="495">80</cx:pt>
          <cx:pt idx="496">80</cx:pt>
          <cx:pt idx="497">80</cx:pt>
          <cx:pt idx="498">80</cx:pt>
          <cx:pt idx="499">80</cx:pt>
          <cx:pt idx="500">80</cx:pt>
          <cx:pt idx="501">80</cx:pt>
          <cx:pt idx="502">80</cx:pt>
          <cx:pt idx="503">80</cx:pt>
          <cx:pt idx="504">80</cx:pt>
          <cx:pt idx="505">80</cx:pt>
          <cx:pt idx="506">80</cx:pt>
          <cx:pt idx="507">80</cx:pt>
          <cx:pt idx="508">80</cx:pt>
          <cx:pt idx="509">80</cx:pt>
          <cx:pt idx="510">80</cx:pt>
          <cx:pt idx="511">80</cx:pt>
          <cx:pt idx="512">80</cx:pt>
          <cx:pt idx="513">80</cx:pt>
          <cx:pt idx="514">80</cx:pt>
          <cx:pt idx="515">80</cx:pt>
          <cx:pt idx="516">80</cx:pt>
          <cx:pt idx="517">80</cx:pt>
          <cx:pt idx="518">80</cx:pt>
          <cx:pt idx="519">80</cx:pt>
          <cx:pt idx="520">80</cx:pt>
          <cx:pt idx="521">80</cx:pt>
          <cx:pt idx="522">80</cx:pt>
          <cx:pt idx="523">80</cx:pt>
          <cx:pt idx="524">80</cx:pt>
          <cx:pt idx="525">80</cx:pt>
          <cx:pt idx="526">80</cx:pt>
          <cx:pt idx="527">80</cx:pt>
          <cx:pt idx="528">80</cx:pt>
          <cx:pt idx="529">80</cx:pt>
          <cx:pt idx="530">80</cx:pt>
          <cx:pt idx="531">80</cx:pt>
          <cx:pt idx="532">80</cx:pt>
          <cx:pt idx="533">80</cx:pt>
          <cx:pt idx="534">80</cx:pt>
          <cx:pt idx="535">80</cx:pt>
          <cx:pt idx="536">80</cx:pt>
          <cx:pt idx="537">80</cx:pt>
          <cx:pt idx="538">80</cx:pt>
          <cx:pt idx="539">80</cx:pt>
          <cx:pt idx="540">80</cx:pt>
          <cx:pt idx="541">80</cx:pt>
          <cx:pt idx="542">80</cx:pt>
          <cx:pt idx="543">80</cx:pt>
          <cx:pt idx="544">80</cx:pt>
          <cx:pt idx="545">80</cx:pt>
          <cx:pt idx="546">80</cx:pt>
          <cx:pt idx="547">80</cx:pt>
          <cx:pt idx="548">80</cx:pt>
          <cx:pt idx="549">80</cx:pt>
          <cx:pt idx="550">79</cx:pt>
          <cx:pt idx="551">79</cx:pt>
          <cx:pt idx="552">79</cx:pt>
          <cx:pt idx="553">79</cx:pt>
          <cx:pt idx="554">79</cx:pt>
          <cx:pt idx="555">79</cx:pt>
          <cx:pt idx="556">79</cx:pt>
          <cx:pt idx="557">79</cx:pt>
          <cx:pt idx="558">79</cx:pt>
          <cx:pt idx="559">79</cx:pt>
          <cx:pt idx="560">79</cx:pt>
          <cx:pt idx="561">79</cx:pt>
          <cx:pt idx="562">79</cx:pt>
          <cx:pt idx="563">79</cx:pt>
          <cx:pt idx="564">79</cx:pt>
          <cx:pt idx="565">79</cx:pt>
          <cx:pt idx="566">79</cx:pt>
          <cx:pt idx="567">79</cx:pt>
          <cx:pt idx="568">79</cx:pt>
          <cx:pt idx="569">79</cx:pt>
          <cx:pt idx="570">79</cx:pt>
          <cx:pt idx="571">79</cx:pt>
          <cx:pt idx="572">79</cx:pt>
          <cx:pt idx="573">79</cx:pt>
          <cx:pt idx="574">79</cx:pt>
          <cx:pt idx="575">79</cx:pt>
          <cx:pt idx="576">79</cx:pt>
          <cx:pt idx="577">79</cx:pt>
          <cx:pt idx="578">79</cx:pt>
          <cx:pt idx="579">79</cx:pt>
          <cx:pt idx="580">79</cx:pt>
          <cx:pt idx="581">79</cx:pt>
          <cx:pt idx="582">79</cx:pt>
          <cx:pt idx="583">79</cx:pt>
          <cx:pt idx="584">79</cx:pt>
          <cx:pt idx="585">79</cx:pt>
          <cx:pt idx="586">79</cx:pt>
          <cx:pt idx="587">79</cx:pt>
          <cx:pt idx="588">79</cx:pt>
          <cx:pt idx="589">79</cx:pt>
          <cx:pt idx="590">79</cx:pt>
          <cx:pt idx="591">79</cx:pt>
          <cx:pt idx="592">79</cx:pt>
          <cx:pt idx="593">79</cx:pt>
          <cx:pt idx="594">79</cx:pt>
          <cx:pt idx="595">79</cx:pt>
          <cx:pt idx="596">79</cx:pt>
          <cx:pt idx="597">79</cx:pt>
          <cx:pt idx="598">79</cx:pt>
          <cx:pt idx="599">79</cx:pt>
          <cx:pt idx="600">79</cx:pt>
          <cx:pt idx="601">79</cx:pt>
          <cx:pt idx="602">79</cx:pt>
          <cx:pt idx="603">79</cx:pt>
          <cx:pt idx="604">79</cx:pt>
          <cx:pt idx="605">79</cx:pt>
          <cx:pt idx="606">79</cx:pt>
          <cx:pt idx="607">79</cx:pt>
          <cx:pt idx="608">79</cx:pt>
          <cx:pt idx="609">79</cx:pt>
          <cx:pt idx="610">79</cx:pt>
          <cx:pt idx="611">78</cx:pt>
          <cx:pt idx="612">78</cx:pt>
          <cx:pt idx="613">78</cx:pt>
          <cx:pt idx="614">78</cx:pt>
          <cx:pt idx="615">78</cx:pt>
          <cx:pt idx="616">78</cx:pt>
          <cx:pt idx="617">78</cx:pt>
          <cx:pt idx="618">78</cx:pt>
          <cx:pt idx="619">78</cx:pt>
          <cx:pt idx="620">78</cx:pt>
          <cx:pt idx="621">78</cx:pt>
          <cx:pt idx="622">78</cx:pt>
          <cx:pt idx="623">78</cx:pt>
          <cx:pt idx="624">78</cx:pt>
          <cx:pt idx="625">78</cx:pt>
          <cx:pt idx="626">78</cx:pt>
          <cx:pt idx="627">78</cx:pt>
          <cx:pt idx="628">78</cx:pt>
          <cx:pt idx="629">78</cx:pt>
          <cx:pt idx="630">78</cx:pt>
          <cx:pt idx="631">78</cx:pt>
          <cx:pt idx="632">78</cx:pt>
          <cx:pt idx="633">78</cx:pt>
          <cx:pt idx="634">78</cx:pt>
          <cx:pt idx="635">78</cx:pt>
          <cx:pt idx="636">78</cx:pt>
          <cx:pt idx="637">78</cx:pt>
          <cx:pt idx="638">78</cx:pt>
          <cx:pt idx="639">78</cx:pt>
          <cx:pt idx="640">78</cx:pt>
          <cx:pt idx="641">78</cx:pt>
          <cx:pt idx="642">78</cx:pt>
          <cx:pt idx="643">78</cx:pt>
          <cx:pt idx="644">78</cx:pt>
          <cx:pt idx="645">78</cx:pt>
          <cx:pt idx="646">78</cx:pt>
          <cx:pt idx="647">78</cx:pt>
          <cx:pt idx="648">78</cx:pt>
          <cx:pt idx="649">78</cx:pt>
          <cx:pt idx="650">78</cx:pt>
          <cx:pt idx="651">78</cx:pt>
          <cx:pt idx="652">78</cx:pt>
          <cx:pt idx="653">78</cx:pt>
          <cx:pt idx="654">78</cx:pt>
          <cx:pt idx="655">78</cx:pt>
          <cx:pt idx="656">78</cx:pt>
          <cx:pt idx="657">78</cx:pt>
          <cx:pt idx="658">78</cx:pt>
          <cx:pt idx="659">78</cx:pt>
          <cx:pt idx="660">78</cx:pt>
          <cx:pt idx="661">78</cx:pt>
          <cx:pt idx="662">78</cx:pt>
          <cx:pt idx="663">78</cx:pt>
          <cx:pt idx="664">78</cx:pt>
          <cx:pt idx="665">78</cx:pt>
          <cx:pt idx="666">78</cx:pt>
          <cx:pt idx="667">78</cx:pt>
          <cx:pt idx="668">78</cx:pt>
          <cx:pt idx="669">78</cx:pt>
          <cx:pt idx="670">78</cx:pt>
          <cx:pt idx="671">78</cx:pt>
          <cx:pt idx="672">78</cx:pt>
          <cx:pt idx="673">78</cx:pt>
          <cx:pt idx="674">78</cx:pt>
          <cx:pt idx="675">78</cx:pt>
          <cx:pt idx="676">78</cx:pt>
          <cx:pt idx="677">78</cx:pt>
          <cx:pt idx="678">78</cx:pt>
          <cx:pt idx="679">78</cx:pt>
          <cx:pt idx="680">78</cx:pt>
          <cx:pt idx="681">78</cx:pt>
          <cx:pt idx="682">78</cx:pt>
          <cx:pt idx="683">78</cx:pt>
          <cx:pt idx="684">78</cx:pt>
          <cx:pt idx="685">78</cx:pt>
          <cx:pt idx="686">78</cx:pt>
          <cx:pt idx="687">78</cx:pt>
          <cx:pt idx="688">78</cx:pt>
          <cx:pt idx="689">78</cx:pt>
          <cx:pt idx="690">78</cx:pt>
          <cx:pt idx="691">78</cx:pt>
          <cx:pt idx="692">78</cx:pt>
          <cx:pt idx="693">78</cx:pt>
          <cx:pt idx="694">78</cx:pt>
          <cx:pt idx="695">78</cx:pt>
          <cx:pt idx="696">78</cx:pt>
          <cx:pt idx="697">78</cx:pt>
          <cx:pt idx="698">78</cx:pt>
          <cx:pt idx="699">78</cx:pt>
          <cx:pt idx="700">77</cx:pt>
          <cx:pt idx="701">77</cx:pt>
          <cx:pt idx="702">77</cx:pt>
          <cx:pt idx="703">77</cx:pt>
          <cx:pt idx="704">77</cx:pt>
          <cx:pt idx="705">77</cx:pt>
          <cx:pt idx="706">77</cx:pt>
          <cx:pt idx="707">77</cx:pt>
          <cx:pt idx="708">77</cx:pt>
          <cx:pt idx="709">77</cx:pt>
          <cx:pt idx="710">77</cx:pt>
          <cx:pt idx="711">77</cx:pt>
          <cx:pt idx="712">77</cx:pt>
          <cx:pt idx="713">77</cx:pt>
          <cx:pt idx="714">77</cx:pt>
          <cx:pt idx="715">77</cx:pt>
          <cx:pt idx="716">77</cx:pt>
          <cx:pt idx="717">77</cx:pt>
          <cx:pt idx="718">77</cx:pt>
          <cx:pt idx="719">77</cx:pt>
          <cx:pt idx="720">77</cx:pt>
          <cx:pt idx="721">77</cx:pt>
          <cx:pt idx="722">77</cx:pt>
          <cx:pt idx="723">77</cx:pt>
          <cx:pt idx="724">77</cx:pt>
          <cx:pt idx="725">77</cx:pt>
          <cx:pt idx="726">77</cx:pt>
          <cx:pt idx="727">77</cx:pt>
          <cx:pt idx="728">77</cx:pt>
          <cx:pt idx="729">77</cx:pt>
          <cx:pt idx="730">77</cx:pt>
          <cx:pt idx="731">77</cx:pt>
          <cx:pt idx="732">77</cx:pt>
          <cx:pt idx="733">77</cx:pt>
          <cx:pt idx="734">77</cx:pt>
          <cx:pt idx="735">77</cx:pt>
          <cx:pt idx="736">77</cx:pt>
          <cx:pt idx="737">77</cx:pt>
          <cx:pt idx="738">77</cx:pt>
          <cx:pt idx="739">77</cx:pt>
          <cx:pt idx="740">77</cx:pt>
          <cx:pt idx="741">77</cx:pt>
          <cx:pt idx="742">77</cx:pt>
          <cx:pt idx="743">77</cx:pt>
          <cx:pt idx="744">77</cx:pt>
          <cx:pt idx="745">77</cx:pt>
          <cx:pt idx="746">77</cx:pt>
          <cx:pt idx="747">77</cx:pt>
          <cx:pt idx="748">77</cx:pt>
          <cx:pt idx="749">77</cx:pt>
          <cx:pt idx="750">77</cx:pt>
          <cx:pt idx="751">77</cx:pt>
          <cx:pt idx="752">77</cx:pt>
          <cx:pt idx="753">77</cx:pt>
          <cx:pt idx="754">77</cx:pt>
          <cx:pt idx="755">77</cx:pt>
          <cx:pt idx="756">77</cx:pt>
          <cx:pt idx="757">77</cx:pt>
          <cx:pt idx="758">77</cx:pt>
          <cx:pt idx="759">77</cx:pt>
          <cx:pt idx="760">77</cx:pt>
          <cx:pt idx="761">77</cx:pt>
          <cx:pt idx="762">77</cx:pt>
          <cx:pt idx="763">77</cx:pt>
          <cx:pt idx="764">77</cx:pt>
          <cx:pt idx="765">77</cx:pt>
          <cx:pt idx="766">77</cx:pt>
          <cx:pt idx="767">77</cx:pt>
          <cx:pt idx="768">77</cx:pt>
          <cx:pt idx="769">77</cx:pt>
          <cx:pt idx="770">77</cx:pt>
          <cx:pt idx="771">77</cx:pt>
          <cx:pt idx="772">77</cx:pt>
          <cx:pt idx="773">77</cx:pt>
          <cx:pt idx="774">77</cx:pt>
          <cx:pt idx="775">77</cx:pt>
          <cx:pt idx="776">77</cx:pt>
          <cx:pt idx="777">77</cx:pt>
          <cx:pt idx="778">77</cx:pt>
          <cx:pt idx="779">76</cx:pt>
          <cx:pt idx="780">76</cx:pt>
          <cx:pt idx="781">76</cx:pt>
          <cx:pt idx="782">76</cx:pt>
          <cx:pt idx="783">76</cx:pt>
          <cx:pt idx="784">76</cx:pt>
          <cx:pt idx="785">76</cx:pt>
          <cx:pt idx="786">76</cx:pt>
          <cx:pt idx="787">76</cx:pt>
          <cx:pt idx="788">76</cx:pt>
          <cx:pt idx="789">76</cx:pt>
          <cx:pt idx="790">76</cx:pt>
          <cx:pt idx="791">76</cx:pt>
          <cx:pt idx="792">76</cx:pt>
          <cx:pt idx="793">76</cx:pt>
          <cx:pt idx="794">76</cx:pt>
          <cx:pt idx="795">76</cx:pt>
          <cx:pt idx="796">76</cx:pt>
          <cx:pt idx="797">76</cx:pt>
          <cx:pt idx="798">76</cx:pt>
          <cx:pt idx="799">76</cx:pt>
          <cx:pt idx="800">76</cx:pt>
          <cx:pt idx="801">76</cx:pt>
          <cx:pt idx="802">76</cx:pt>
          <cx:pt idx="803">76</cx:pt>
          <cx:pt idx="804">76</cx:pt>
          <cx:pt idx="805">76</cx:pt>
          <cx:pt idx="806">76</cx:pt>
          <cx:pt idx="807">76</cx:pt>
          <cx:pt idx="808">76</cx:pt>
          <cx:pt idx="809">76</cx:pt>
          <cx:pt idx="810">76</cx:pt>
          <cx:pt idx="811">76</cx:pt>
          <cx:pt idx="812">76</cx:pt>
          <cx:pt idx="813">76</cx:pt>
          <cx:pt idx="814">76</cx:pt>
          <cx:pt idx="815">76</cx:pt>
          <cx:pt idx="816">76</cx:pt>
          <cx:pt idx="817">76</cx:pt>
          <cx:pt idx="818">76</cx:pt>
          <cx:pt idx="819">76</cx:pt>
          <cx:pt idx="820">76</cx:pt>
          <cx:pt idx="821">76</cx:pt>
          <cx:pt idx="822">76</cx:pt>
          <cx:pt idx="823">76</cx:pt>
          <cx:pt idx="824">76</cx:pt>
          <cx:pt idx="825">76</cx:pt>
          <cx:pt idx="826">76</cx:pt>
          <cx:pt idx="827">76</cx:pt>
          <cx:pt idx="828">76</cx:pt>
          <cx:pt idx="829">76</cx:pt>
          <cx:pt idx="830">76</cx:pt>
          <cx:pt idx="831">76</cx:pt>
          <cx:pt idx="832">76</cx:pt>
          <cx:pt idx="833">76</cx:pt>
          <cx:pt idx="834">76</cx:pt>
          <cx:pt idx="835">76</cx:pt>
          <cx:pt idx="836">76</cx:pt>
          <cx:pt idx="837">76</cx:pt>
          <cx:pt idx="838">76</cx:pt>
          <cx:pt idx="839">76</cx:pt>
          <cx:pt idx="840">76</cx:pt>
          <cx:pt idx="841">76</cx:pt>
          <cx:pt idx="842">76</cx:pt>
          <cx:pt idx="843">76</cx:pt>
          <cx:pt idx="844">76</cx:pt>
          <cx:pt idx="845">76</cx:pt>
          <cx:pt idx="846">76</cx:pt>
          <cx:pt idx="847">76</cx:pt>
          <cx:pt idx="848">76</cx:pt>
          <cx:pt idx="849">76</cx:pt>
          <cx:pt idx="850">76</cx:pt>
          <cx:pt idx="851">76</cx:pt>
          <cx:pt idx="852">76</cx:pt>
          <cx:pt idx="853">76</cx:pt>
          <cx:pt idx="854">76</cx:pt>
          <cx:pt idx="855">76</cx:pt>
          <cx:pt idx="856">76</cx:pt>
          <cx:pt idx="857">76</cx:pt>
          <cx:pt idx="858">76</cx:pt>
          <cx:pt idx="859">76</cx:pt>
          <cx:pt idx="860">76</cx:pt>
          <cx:pt idx="861">76</cx:pt>
          <cx:pt idx="862">76</cx:pt>
          <cx:pt idx="863">76</cx:pt>
          <cx:pt idx="864">76</cx:pt>
          <cx:pt idx="865">76</cx:pt>
          <cx:pt idx="866">76</cx:pt>
          <cx:pt idx="867">76</cx:pt>
          <cx:pt idx="868">76</cx:pt>
          <cx:pt idx="869">76</cx:pt>
          <cx:pt idx="870">75</cx:pt>
          <cx:pt idx="871">75</cx:pt>
          <cx:pt idx="872">75</cx:pt>
          <cx:pt idx="873">75</cx:pt>
          <cx:pt idx="874">75</cx:pt>
          <cx:pt idx="875">75</cx:pt>
          <cx:pt idx="876">75</cx:pt>
          <cx:pt idx="877">75</cx:pt>
          <cx:pt idx="878">75</cx:pt>
          <cx:pt idx="879">75</cx:pt>
          <cx:pt idx="880">75</cx:pt>
          <cx:pt idx="881">75</cx:pt>
          <cx:pt idx="882">75</cx:pt>
          <cx:pt idx="883">75</cx:pt>
          <cx:pt idx="884">75</cx:pt>
          <cx:pt idx="885">75</cx:pt>
          <cx:pt idx="886">75</cx:pt>
          <cx:pt idx="887">75</cx:pt>
          <cx:pt idx="888">75</cx:pt>
          <cx:pt idx="889">75</cx:pt>
          <cx:pt idx="890">75</cx:pt>
          <cx:pt idx="891">75</cx:pt>
          <cx:pt idx="892">75</cx:pt>
          <cx:pt idx="893">75</cx:pt>
          <cx:pt idx="894">75</cx:pt>
          <cx:pt idx="895">75</cx:pt>
          <cx:pt idx="896">75</cx:pt>
          <cx:pt idx="897">75</cx:pt>
          <cx:pt idx="898">75</cx:pt>
          <cx:pt idx="899">75</cx:pt>
          <cx:pt idx="900">75</cx:pt>
          <cx:pt idx="901">75</cx:pt>
          <cx:pt idx="902">75</cx:pt>
          <cx:pt idx="903">75</cx:pt>
          <cx:pt idx="904">75</cx:pt>
          <cx:pt idx="905">75</cx:pt>
          <cx:pt idx="906">75</cx:pt>
          <cx:pt idx="907">75</cx:pt>
          <cx:pt idx="908">75</cx:pt>
          <cx:pt idx="909">75</cx:pt>
          <cx:pt idx="910">75</cx:pt>
          <cx:pt idx="911">75</cx:pt>
          <cx:pt idx="912">75</cx:pt>
          <cx:pt idx="913">75</cx:pt>
          <cx:pt idx="914">75</cx:pt>
          <cx:pt idx="915">75</cx:pt>
          <cx:pt idx="916">75</cx:pt>
          <cx:pt idx="917">75</cx:pt>
          <cx:pt idx="918">75</cx:pt>
          <cx:pt idx="919">75</cx:pt>
          <cx:pt idx="920">75</cx:pt>
          <cx:pt idx="921">75</cx:pt>
          <cx:pt idx="922">75</cx:pt>
          <cx:pt idx="923">75</cx:pt>
          <cx:pt idx="924">75</cx:pt>
          <cx:pt idx="925">75</cx:pt>
          <cx:pt idx="926">75</cx:pt>
          <cx:pt idx="927">75</cx:pt>
          <cx:pt idx="928">75</cx:pt>
          <cx:pt idx="929">75</cx:pt>
          <cx:pt idx="930">75</cx:pt>
          <cx:pt idx="931">75</cx:pt>
          <cx:pt idx="932">75</cx:pt>
          <cx:pt idx="933">75</cx:pt>
          <cx:pt idx="934">75</cx:pt>
          <cx:pt idx="935">75</cx:pt>
          <cx:pt idx="936">75</cx:pt>
          <cx:pt idx="937">75</cx:pt>
          <cx:pt idx="938">75</cx:pt>
          <cx:pt idx="939">75</cx:pt>
          <cx:pt idx="940">75</cx:pt>
          <cx:pt idx="941">75</cx:pt>
          <cx:pt idx="942">75</cx:pt>
          <cx:pt idx="943">75</cx:pt>
          <cx:pt idx="944">75</cx:pt>
          <cx:pt idx="945">75</cx:pt>
          <cx:pt idx="946">75</cx:pt>
          <cx:pt idx="947">75</cx:pt>
          <cx:pt idx="948">75</cx:pt>
          <cx:pt idx="949">75</cx:pt>
          <cx:pt idx="950">75</cx:pt>
          <cx:pt idx="951">74</cx:pt>
          <cx:pt idx="952">74</cx:pt>
          <cx:pt idx="953">74</cx:pt>
          <cx:pt idx="954">74</cx:pt>
          <cx:pt idx="955">74</cx:pt>
          <cx:pt idx="956">74</cx:pt>
          <cx:pt idx="957">74</cx:pt>
          <cx:pt idx="958">74</cx:pt>
          <cx:pt idx="959">74</cx:pt>
          <cx:pt idx="960">74</cx:pt>
          <cx:pt idx="961">74</cx:pt>
          <cx:pt idx="962">74</cx:pt>
          <cx:pt idx="963">74</cx:pt>
          <cx:pt idx="964">74</cx:pt>
          <cx:pt idx="965">74</cx:pt>
          <cx:pt idx="966">74</cx:pt>
          <cx:pt idx="967">74</cx:pt>
          <cx:pt idx="968">74</cx:pt>
          <cx:pt idx="969">74</cx:pt>
          <cx:pt idx="970">74</cx:pt>
          <cx:pt idx="971">74</cx:pt>
          <cx:pt idx="972">74</cx:pt>
          <cx:pt idx="973">74</cx:pt>
          <cx:pt idx="974">74</cx:pt>
          <cx:pt idx="975">74</cx:pt>
          <cx:pt idx="976">74</cx:pt>
          <cx:pt idx="977">74</cx:pt>
          <cx:pt idx="978">74</cx:pt>
          <cx:pt idx="979">74</cx:pt>
          <cx:pt idx="980">74</cx:pt>
          <cx:pt idx="981">74</cx:pt>
          <cx:pt idx="982">74</cx:pt>
          <cx:pt idx="983">74</cx:pt>
          <cx:pt idx="984">74</cx:pt>
          <cx:pt idx="985">74</cx:pt>
          <cx:pt idx="986">74</cx:pt>
          <cx:pt idx="987">74</cx:pt>
          <cx:pt idx="988">74</cx:pt>
          <cx:pt idx="989">74</cx:pt>
          <cx:pt idx="990">74</cx:pt>
          <cx:pt idx="991">74</cx:pt>
          <cx:pt idx="992">74</cx:pt>
          <cx:pt idx="993">74</cx:pt>
          <cx:pt idx="994">74</cx:pt>
          <cx:pt idx="995">74</cx:pt>
          <cx:pt idx="996">74</cx:pt>
          <cx:pt idx="997">74</cx:pt>
          <cx:pt idx="998">74</cx:pt>
          <cx:pt idx="999">74</cx:pt>
          <cx:pt idx="1000">74</cx:pt>
          <cx:pt idx="1001">74</cx:pt>
          <cx:pt idx="1002">74</cx:pt>
          <cx:pt idx="1003">74</cx:pt>
          <cx:pt idx="1004">74</cx:pt>
          <cx:pt idx="1005">74</cx:pt>
          <cx:pt idx="1006">74</cx:pt>
          <cx:pt idx="1007">74</cx:pt>
          <cx:pt idx="1008">74</cx:pt>
          <cx:pt idx="1009">74</cx:pt>
          <cx:pt idx="1010">74</cx:pt>
          <cx:pt idx="1011">74</cx:pt>
          <cx:pt idx="1012">74</cx:pt>
          <cx:pt idx="1013">74</cx:pt>
          <cx:pt idx="1014">74</cx:pt>
          <cx:pt idx="1015">74</cx:pt>
          <cx:pt idx="1016">74</cx:pt>
          <cx:pt idx="1017">74</cx:pt>
          <cx:pt idx="1018">74</cx:pt>
          <cx:pt idx="1019">74</cx:pt>
          <cx:pt idx="1020">74</cx:pt>
          <cx:pt idx="1021">74</cx:pt>
          <cx:pt idx="1022">74</cx:pt>
          <cx:pt idx="1023">74</cx:pt>
          <cx:pt idx="1024">74</cx:pt>
          <cx:pt idx="1025">74</cx:pt>
          <cx:pt idx="1026">74</cx:pt>
          <cx:pt idx="1027">74</cx:pt>
          <cx:pt idx="1028">74</cx:pt>
          <cx:pt idx="1029">74</cx:pt>
          <cx:pt idx="1030">74</cx:pt>
          <cx:pt idx="1031">74</cx:pt>
          <cx:pt idx="1032">74</cx:pt>
          <cx:pt idx="1033">74</cx:pt>
          <cx:pt idx="1034">74</cx:pt>
          <cx:pt idx="1035">74</cx:pt>
          <cx:pt idx="1036">74</cx:pt>
          <cx:pt idx="1037">74</cx:pt>
          <cx:pt idx="1038">74</cx:pt>
          <cx:pt idx="1039">74</cx:pt>
          <cx:pt idx="1040">73</cx:pt>
          <cx:pt idx="1041">73</cx:pt>
          <cx:pt idx="1042">73</cx:pt>
          <cx:pt idx="1043">73</cx:pt>
          <cx:pt idx="1044">73</cx:pt>
          <cx:pt idx="1045">73</cx:pt>
          <cx:pt idx="1046">73</cx:pt>
          <cx:pt idx="1047">73</cx:pt>
          <cx:pt idx="1048">73</cx:pt>
          <cx:pt idx="1049">73</cx:pt>
          <cx:pt idx="1050">73</cx:pt>
          <cx:pt idx="1051">73</cx:pt>
          <cx:pt idx="1052">73</cx:pt>
          <cx:pt idx="1053">73</cx:pt>
          <cx:pt idx="1054">73</cx:pt>
          <cx:pt idx="1055">73</cx:pt>
          <cx:pt idx="1056">73</cx:pt>
          <cx:pt idx="1057">73</cx:pt>
          <cx:pt idx="1058">73</cx:pt>
          <cx:pt idx="1059">73</cx:pt>
          <cx:pt idx="1060">73</cx:pt>
          <cx:pt idx="1061">73</cx:pt>
          <cx:pt idx="1062">73</cx:pt>
          <cx:pt idx="1063">73</cx:pt>
          <cx:pt idx="1064">73</cx:pt>
          <cx:pt idx="1065">73</cx:pt>
          <cx:pt idx="1066">73</cx:pt>
          <cx:pt idx="1067">73</cx:pt>
          <cx:pt idx="1068">73</cx:pt>
          <cx:pt idx="1069">73</cx:pt>
          <cx:pt idx="1070">73</cx:pt>
          <cx:pt idx="1071">73</cx:pt>
          <cx:pt idx="1072">73</cx:pt>
          <cx:pt idx="1073">73</cx:pt>
          <cx:pt idx="1074">73</cx:pt>
          <cx:pt idx="1075">73</cx:pt>
          <cx:pt idx="1076">73</cx:pt>
          <cx:pt idx="1077">73</cx:pt>
          <cx:pt idx="1078">73</cx:pt>
          <cx:pt idx="1079">73</cx:pt>
          <cx:pt idx="1080">73</cx:pt>
          <cx:pt idx="1081">73</cx:pt>
          <cx:pt idx="1082">73</cx:pt>
          <cx:pt idx="1083">73</cx:pt>
          <cx:pt idx="1084">73</cx:pt>
          <cx:pt idx="1085">73</cx:pt>
          <cx:pt idx="1086">73</cx:pt>
          <cx:pt idx="1087">73</cx:pt>
          <cx:pt idx="1088">73</cx:pt>
          <cx:pt idx="1089">73</cx:pt>
          <cx:pt idx="1090">73</cx:pt>
          <cx:pt idx="1091">73</cx:pt>
          <cx:pt idx="1092">73</cx:pt>
          <cx:pt idx="1093">73</cx:pt>
          <cx:pt idx="1094">73</cx:pt>
          <cx:pt idx="1095">73</cx:pt>
          <cx:pt idx="1096">73</cx:pt>
          <cx:pt idx="1097">73</cx:pt>
          <cx:pt idx="1098">73</cx:pt>
          <cx:pt idx="1099">73</cx:pt>
          <cx:pt idx="1100">73</cx:pt>
          <cx:pt idx="1101">73</cx:pt>
          <cx:pt idx="1102">73</cx:pt>
          <cx:pt idx="1103">73</cx:pt>
          <cx:pt idx="1104">73</cx:pt>
          <cx:pt idx="1105">73</cx:pt>
          <cx:pt idx="1106">73</cx:pt>
          <cx:pt idx="1107">73</cx:pt>
          <cx:pt idx="1108">73</cx:pt>
          <cx:pt idx="1109">73</cx:pt>
          <cx:pt idx="1110">73</cx:pt>
          <cx:pt idx="1111">73</cx:pt>
          <cx:pt idx="1112">73</cx:pt>
          <cx:pt idx="1113">73</cx:pt>
          <cx:pt idx="1114">73</cx:pt>
          <cx:pt idx="1115">73</cx:pt>
          <cx:pt idx="1116">73</cx:pt>
          <cx:pt idx="1117">73</cx:pt>
          <cx:pt idx="1118">73</cx:pt>
          <cx:pt idx="1119">73</cx:pt>
          <cx:pt idx="1120">73</cx:pt>
          <cx:pt idx="1121">73</cx:pt>
          <cx:pt idx="1122">73</cx:pt>
          <cx:pt idx="1123">73</cx:pt>
          <cx:pt idx="1124">73</cx:pt>
          <cx:pt idx="1125">73</cx:pt>
          <cx:pt idx="1126">73</cx:pt>
          <cx:pt idx="1127">73</cx:pt>
          <cx:pt idx="1128">73</cx:pt>
          <cx:pt idx="1129">73</cx:pt>
          <cx:pt idx="1130">73</cx:pt>
          <cx:pt idx="1131">73</cx:pt>
          <cx:pt idx="1132">73</cx:pt>
          <cx:pt idx="1133">73</cx:pt>
          <cx:pt idx="1134">73</cx:pt>
          <cx:pt idx="1135">73</cx:pt>
          <cx:pt idx="1136">72</cx:pt>
          <cx:pt idx="1137">72</cx:pt>
          <cx:pt idx="1138">72</cx:pt>
          <cx:pt idx="1139">72</cx:pt>
          <cx:pt idx="1140">72</cx:pt>
          <cx:pt idx="1141">72</cx:pt>
          <cx:pt idx="1142">72</cx:pt>
          <cx:pt idx="1143">72</cx:pt>
          <cx:pt idx="1144">72</cx:pt>
          <cx:pt idx="1145">72</cx:pt>
          <cx:pt idx="1146">72</cx:pt>
          <cx:pt idx="1147">72</cx:pt>
          <cx:pt idx="1148">72</cx:pt>
          <cx:pt idx="1149">72</cx:pt>
          <cx:pt idx="1150">72</cx:pt>
          <cx:pt idx="1151">72</cx:pt>
          <cx:pt idx="1152">72</cx:pt>
          <cx:pt idx="1153">72</cx:pt>
          <cx:pt idx="1154">72</cx:pt>
          <cx:pt idx="1155">72</cx:pt>
          <cx:pt idx="1156">72</cx:pt>
          <cx:pt idx="1157">72</cx:pt>
          <cx:pt idx="1158">72</cx:pt>
          <cx:pt idx="1159">72</cx:pt>
          <cx:pt idx="1160">72</cx:pt>
          <cx:pt idx="1161">72</cx:pt>
          <cx:pt idx="1162">72</cx:pt>
          <cx:pt idx="1163">72</cx:pt>
          <cx:pt idx="1164">72</cx:pt>
          <cx:pt idx="1165">72</cx:pt>
          <cx:pt idx="1166">72</cx:pt>
          <cx:pt idx="1167">72</cx:pt>
          <cx:pt idx="1168">72</cx:pt>
          <cx:pt idx="1169">72</cx:pt>
          <cx:pt idx="1170">72</cx:pt>
          <cx:pt idx="1171">72</cx:pt>
          <cx:pt idx="1172">72</cx:pt>
          <cx:pt idx="1173">72</cx:pt>
          <cx:pt idx="1174">72</cx:pt>
          <cx:pt idx="1175">72</cx:pt>
          <cx:pt idx="1176">72</cx:pt>
          <cx:pt idx="1177">72</cx:pt>
          <cx:pt idx="1178">72</cx:pt>
          <cx:pt idx="1179">72</cx:pt>
          <cx:pt idx="1180">72</cx:pt>
          <cx:pt idx="1181">72</cx:pt>
          <cx:pt idx="1182">72</cx:pt>
          <cx:pt idx="1183">72</cx:pt>
          <cx:pt idx="1184">72</cx:pt>
          <cx:pt idx="1185">72</cx:pt>
          <cx:pt idx="1186">72</cx:pt>
          <cx:pt idx="1187">72</cx:pt>
          <cx:pt idx="1188">72</cx:pt>
          <cx:pt idx="1189">72</cx:pt>
          <cx:pt idx="1190">72</cx:pt>
          <cx:pt idx="1191">72</cx:pt>
          <cx:pt idx="1192">72</cx:pt>
          <cx:pt idx="1193">72</cx:pt>
          <cx:pt idx="1194">72</cx:pt>
          <cx:pt idx="1195">72</cx:pt>
          <cx:pt idx="1196">72</cx:pt>
          <cx:pt idx="1197">72</cx:pt>
          <cx:pt idx="1198">72</cx:pt>
          <cx:pt idx="1199">72</cx:pt>
          <cx:pt idx="1200">72</cx:pt>
          <cx:pt idx="1201">72</cx:pt>
          <cx:pt idx="1202">72</cx:pt>
          <cx:pt idx="1203">72</cx:pt>
          <cx:pt idx="1204">72</cx:pt>
          <cx:pt idx="1205">72</cx:pt>
          <cx:pt idx="1206">72</cx:pt>
          <cx:pt idx="1207">72</cx:pt>
          <cx:pt idx="1208">72</cx:pt>
          <cx:pt idx="1209">72</cx:pt>
          <cx:pt idx="1210">72</cx:pt>
          <cx:pt idx="1211">72</cx:pt>
          <cx:pt idx="1212">72</cx:pt>
          <cx:pt idx="1213">72</cx:pt>
          <cx:pt idx="1214">72</cx:pt>
          <cx:pt idx="1215">72</cx:pt>
          <cx:pt idx="1216">72</cx:pt>
          <cx:pt idx="1217">72</cx:pt>
          <cx:pt idx="1218">72</cx:pt>
          <cx:pt idx="1219">72</cx:pt>
          <cx:pt idx="1220">72</cx:pt>
          <cx:pt idx="1221">72</cx:pt>
          <cx:pt idx="1222">72</cx:pt>
          <cx:pt idx="1223">72</cx:pt>
          <cx:pt idx="1224">72</cx:pt>
          <cx:pt idx="1225">72</cx:pt>
          <cx:pt idx="1226">72</cx:pt>
          <cx:pt idx="1227">72</cx:pt>
          <cx:pt idx="1228">72</cx:pt>
          <cx:pt idx="1229">72</cx:pt>
          <cx:pt idx="1230">72</cx:pt>
          <cx:pt idx="1231">72</cx:pt>
          <cx:pt idx="1232">72</cx:pt>
          <cx:pt idx="1233">72</cx:pt>
          <cx:pt idx="1234">72</cx:pt>
          <cx:pt idx="1235">72</cx:pt>
          <cx:pt idx="1236">72</cx:pt>
          <cx:pt idx="1237">71</cx:pt>
          <cx:pt idx="1238">71</cx:pt>
          <cx:pt idx="1239">71</cx:pt>
          <cx:pt idx="1240">71</cx:pt>
          <cx:pt idx="1241">71</cx:pt>
          <cx:pt idx="1242">71</cx:pt>
          <cx:pt idx="1243">71</cx:pt>
          <cx:pt idx="1244">71</cx:pt>
          <cx:pt idx="1245">71</cx:pt>
          <cx:pt idx="1246">71</cx:pt>
          <cx:pt idx="1247">71</cx:pt>
          <cx:pt idx="1248">71</cx:pt>
          <cx:pt idx="1249">71</cx:pt>
          <cx:pt idx="1250">71</cx:pt>
          <cx:pt idx="1251">71</cx:pt>
          <cx:pt idx="1252">71</cx:pt>
          <cx:pt idx="1253">71</cx:pt>
          <cx:pt idx="1254">71</cx:pt>
          <cx:pt idx="1255">71</cx:pt>
          <cx:pt idx="1256">71</cx:pt>
          <cx:pt idx="1257">71</cx:pt>
          <cx:pt idx="1258">71</cx:pt>
          <cx:pt idx="1259">71</cx:pt>
          <cx:pt idx="1260">71</cx:pt>
          <cx:pt idx="1261">71</cx:pt>
          <cx:pt idx="1262">71</cx:pt>
          <cx:pt idx="1263">71</cx:pt>
          <cx:pt idx="1264">71</cx:pt>
          <cx:pt idx="1265">71</cx:pt>
          <cx:pt idx="1266">71</cx:pt>
          <cx:pt idx="1267">71</cx:pt>
          <cx:pt idx="1268">71</cx:pt>
          <cx:pt idx="1269">71</cx:pt>
          <cx:pt idx="1270">71</cx:pt>
          <cx:pt idx="1271">71</cx:pt>
          <cx:pt idx="1272">71</cx:pt>
          <cx:pt idx="1273">71</cx:pt>
          <cx:pt idx="1274">71</cx:pt>
          <cx:pt idx="1275">71</cx:pt>
          <cx:pt idx="1276">71</cx:pt>
          <cx:pt idx="1277">71</cx:pt>
          <cx:pt idx="1278">71</cx:pt>
          <cx:pt idx="1279">71</cx:pt>
          <cx:pt idx="1280">71</cx:pt>
          <cx:pt idx="1281">71</cx:pt>
          <cx:pt idx="1282">71</cx:pt>
          <cx:pt idx="1283">71</cx:pt>
          <cx:pt idx="1284">71</cx:pt>
          <cx:pt idx="1285">71</cx:pt>
          <cx:pt idx="1286">71</cx:pt>
          <cx:pt idx="1287">71</cx:pt>
          <cx:pt idx="1288">71</cx:pt>
          <cx:pt idx="1289">71</cx:pt>
          <cx:pt idx="1290">71</cx:pt>
          <cx:pt idx="1291">71</cx:pt>
          <cx:pt idx="1292">71</cx:pt>
          <cx:pt idx="1293">71</cx:pt>
          <cx:pt idx="1294">71</cx:pt>
          <cx:pt idx="1295">71</cx:pt>
          <cx:pt idx="1296">71</cx:pt>
          <cx:pt idx="1297">71</cx:pt>
          <cx:pt idx="1298">71</cx:pt>
          <cx:pt idx="1299">71</cx:pt>
          <cx:pt idx="1300">71</cx:pt>
          <cx:pt idx="1301">71</cx:pt>
          <cx:pt idx="1302">71</cx:pt>
          <cx:pt idx="1303">71</cx:pt>
          <cx:pt idx="1304">71</cx:pt>
          <cx:pt idx="1305">71</cx:pt>
          <cx:pt idx="1306">71</cx:pt>
          <cx:pt idx="1307">71</cx:pt>
          <cx:pt idx="1308">71</cx:pt>
          <cx:pt idx="1309">71</cx:pt>
          <cx:pt idx="1310">71</cx:pt>
          <cx:pt idx="1311">71</cx:pt>
          <cx:pt idx="1312">71</cx:pt>
          <cx:pt idx="1313">71</cx:pt>
          <cx:pt idx="1314">71</cx:pt>
          <cx:pt idx="1315">71</cx:pt>
          <cx:pt idx="1316">71</cx:pt>
          <cx:pt idx="1317">71</cx:pt>
          <cx:pt idx="1318">71</cx:pt>
          <cx:pt idx="1319">71</cx:pt>
          <cx:pt idx="1320">71</cx:pt>
          <cx:pt idx="1321">71</cx:pt>
          <cx:pt idx="1322">71</cx:pt>
          <cx:pt idx="1323">71</cx:pt>
          <cx:pt idx="1324">71</cx:pt>
          <cx:pt idx="1325">71</cx:pt>
          <cx:pt idx="1326">71</cx:pt>
          <cx:pt idx="1327">71</cx:pt>
          <cx:pt idx="1328">71</cx:pt>
          <cx:pt idx="1329">71</cx:pt>
          <cx:pt idx="1330">71</cx:pt>
          <cx:pt idx="1331">71</cx:pt>
          <cx:pt idx="1332">71</cx:pt>
          <cx:pt idx="1333">71</cx:pt>
          <cx:pt idx="1334">71</cx:pt>
          <cx:pt idx="1335">71</cx:pt>
          <cx:pt idx="1336">71</cx:pt>
          <cx:pt idx="1337">71</cx:pt>
          <cx:pt idx="1338">71</cx:pt>
          <cx:pt idx="1339">71</cx:pt>
          <cx:pt idx="1340">71</cx:pt>
          <cx:pt idx="1341">71</cx:pt>
          <cx:pt idx="1342">71</cx:pt>
          <cx:pt idx="1343">71</cx:pt>
          <cx:pt idx="1344">71</cx:pt>
          <cx:pt idx="1345">71</cx:pt>
          <cx:pt idx="1346">71</cx:pt>
          <cx:pt idx="1347">71</cx:pt>
          <cx:pt idx="1348">71</cx:pt>
          <cx:pt idx="1349">71</cx:pt>
          <cx:pt idx="1350">71</cx:pt>
          <cx:pt idx="1351">71</cx:pt>
          <cx:pt idx="1352">71</cx:pt>
          <cx:pt idx="1353">71</cx:pt>
          <cx:pt idx="1354">71</cx:pt>
          <cx:pt idx="1355">71</cx:pt>
          <cx:pt idx="1356">71</cx:pt>
          <cx:pt idx="1357">71</cx:pt>
          <cx:pt idx="1358">70</cx:pt>
          <cx:pt idx="1359">70</cx:pt>
          <cx:pt idx="1360">70</cx:pt>
          <cx:pt idx="1361">70</cx:pt>
          <cx:pt idx="1362">70</cx:pt>
          <cx:pt idx="1363">70</cx:pt>
          <cx:pt idx="1364">70</cx:pt>
          <cx:pt idx="1365">70</cx:pt>
          <cx:pt idx="1366">70</cx:pt>
          <cx:pt idx="1367">70</cx:pt>
          <cx:pt idx="1368">70</cx:pt>
          <cx:pt idx="1369">70</cx:pt>
          <cx:pt idx="1370">70</cx:pt>
          <cx:pt idx="1371">70</cx:pt>
          <cx:pt idx="1372">70</cx:pt>
          <cx:pt idx="1373">70</cx:pt>
          <cx:pt idx="1374">70</cx:pt>
          <cx:pt idx="1375">70</cx:pt>
          <cx:pt idx="1376">70</cx:pt>
          <cx:pt idx="1377">70</cx:pt>
          <cx:pt idx="1378">70</cx:pt>
          <cx:pt idx="1379">70</cx:pt>
          <cx:pt idx="1380">70</cx:pt>
          <cx:pt idx="1381">70</cx:pt>
          <cx:pt idx="1382">70</cx:pt>
          <cx:pt idx="1383">70</cx:pt>
          <cx:pt idx="1384">70</cx:pt>
          <cx:pt idx="1385">70</cx:pt>
          <cx:pt idx="1386">70</cx:pt>
          <cx:pt idx="1387">70</cx:pt>
          <cx:pt idx="1388">70</cx:pt>
          <cx:pt idx="1389">70</cx:pt>
          <cx:pt idx="1390">70</cx:pt>
          <cx:pt idx="1391">70</cx:pt>
          <cx:pt idx="1392">70</cx:pt>
          <cx:pt idx="1393">70</cx:pt>
          <cx:pt idx="1394">70</cx:pt>
          <cx:pt idx="1395">70</cx:pt>
          <cx:pt idx="1396">70</cx:pt>
          <cx:pt idx="1397">70</cx:pt>
          <cx:pt idx="1398">70</cx:pt>
          <cx:pt idx="1399">70</cx:pt>
          <cx:pt idx="1400">70</cx:pt>
          <cx:pt idx="1401">70</cx:pt>
          <cx:pt idx="1402">70</cx:pt>
          <cx:pt idx="1403">70</cx:pt>
          <cx:pt idx="1404">70</cx:pt>
          <cx:pt idx="1405">70</cx:pt>
          <cx:pt idx="1406">70</cx:pt>
          <cx:pt idx="1407">70</cx:pt>
          <cx:pt idx="1408">70</cx:pt>
          <cx:pt idx="1409">70</cx:pt>
          <cx:pt idx="1410">70</cx:pt>
          <cx:pt idx="1411">70</cx:pt>
          <cx:pt idx="1412">70</cx:pt>
          <cx:pt idx="1413">70</cx:pt>
          <cx:pt idx="1414">70</cx:pt>
          <cx:pt idx="1415">70</cx:pt>
          <cx:pt idx="1416">70</cx:pt>
          <cx:pt idx="1417">70</cx:pt>
          <cx:pt idx="1418">70</cx:pt>
          <cx:pt idx="1419">70</cx:pt>
          <cx:pt idx="1420">70</cx:pt>
          <cx:pt idx="1421">70</cx:pt>
          <cx:pt idx="1422">70</cx:pt>
          <cx:pt idx="1423">70</cx:pt>
          <cx:pt idx="1424">70</cx:pt>
          <cx:pt idx="1425">70</cx:pt>
          <cx:pt idx="1426">70</cx:pt>
          <cx:pt idx="1427">70</cx:pt>
          <cx:pt idx="1428">70</cx:pt>
          <cx:pt idx="1429">70</cx:pt>
          <cx:pt idx="1430">70</cx:pt>
          <cx:pt idx="1431">70</cx:pt>
          <cx:pt idx="1432">70</cx:pt>
          <cx:pt idx="1433">70</cx:pt>
          <cx:pt idx="1434">70</cx:pt>
          <cx:pt idx="1435">70</cx:pt>
          <cx:pt idx="1436">70</cx:pt>
          <cx:pt idx="1437">70</cx:pt>
          <cx:pt idx="1438">70</cx:pt>
          <cx:pt idx="1439">70</cx:pt>
          <cx:pt idx="1440">70</cx:pt>
          <cx:pt idx="1441">70</cx:pt>
          <cx:pt idx="1442">70</cx:pt>
          <cx:pt idx="1443">70</cx:pt>
          <cx:pt idx="1444">70</cx:pt>
          <cx:pt idx="1445">70</cx:pt>
          <cx:pt idx="1446">70</cx:pt>
          <cx:pt idx="1447">70</cx:pt>
          <cx:pt idx="1448">70</cx:pt>
          <cx:pt idx="1449">70</cx:pt>
          <cx:pt idx="1450">70</cx:pt>
          <cx:pt idx="1451">70</cx:pt>
          <cx:pt idx="1452">69</cx:pt>
          <cx:pt idx="1453">69</cx:pt>
          <cx:pt idx="1454">69</cx:pt>
          <cx:pt idx="1455">69</cx:pt>
          <cx:pt idx="1456">69</cx:pt>
          <cx:pt idx="1457">69</cx:pt>
          <cx:pt idx="1458">69</cx:pt>
          <cx:pt idx="1459">69</cx:pt>
          <cx:pt idx="1460">69</cx:pt>
          <cx:pt idx="1461">69</cx:pt>
          <cx:pt idx="1462">69</cx:pt>
          <cx:pt idx="1463">69</cx:pt>
          <cx:pt idx="1464">69</cx:pt>
          <cx:pt idx="1465">69</cx:pt>
          <cx:pt idx="1466">69</cx:pt>
          <cx:pt idx="1467">69</cx:pt>
          <cx:pt idx="1468">69</cx:pt>
          <cx:pt idx="1469">69</cx:pt>
          <cx:pt idx="1470">69</cx:pt>
          <cx:pt idx="1471">69</cx:pt>
          <cx:pt idx="1472">69</cx:pt>
          <cx:pt idx="1473">69</cx:pt>
          <cx:pt idx="1474">69</cx:pt>
          <cx:pt idx="1475">69</cx:pt>
          <cx:pt idx="1476">69</cx:pt>
          <cx:pt idx="1477">69</cx:pt>
          <cx:pt idx="1478">69</cx:pt>
          <cx:pt idx="1479">69</cx:pt>
          <cx:pt idx="1480">69</cx:pt>
          <cx:pt idx="1481">69</cx:pt>
          <cx:pt idx="1482">69</cx:pt>
          <cx:pt idx="1483">69</cx:pt>
          <cx:pt idx="1484">69</cx:pt>
          <cx:pt idx="1485">69</cx:pt>
          <cx:pt idx="1486">69</cx:pt>
          <cx:pt idx="1487">69</cx:pt>
          <cx:pt idx="1488">69</cx:pt>
          <cx:pt idx="1489">69</cx:pt>
          <cx:pt idx="1490">69</cx:pt>
          <cx:pt idx="1491">69</cx:pt>
          <cx:pt idx="1492">69</cx:pt>
          <cx:pt idx="1493">69</cx:pt>
          <cx:pt idx="1494">69</cx:pt>
          <cx:pt idx="1495">69</cx:pt>
          <cx:pt idx="1496">69</cx:pt>
          <cx:pt idx="1497">69</cx:pt>
          <cx:pt idx="1498">69</cx:pt>
          <cx:pt idx="1499">69</cx:pt>
          <cx:pt idx="1500">69</cx:pt>
          <cx:pt idx="1501">69</cx:pt>
          <cx:pt idx="1502">69</cx:pt>
          <cx:pt idx="1503">69</cx:pt>
          <cx:pt idx="1504">69</cx:pt>
          <cx:pt idx="1505">69</cx:pt>
          <cx:pt idx="1506">69</cx:pt>
          <cx:pt idx="1507">69</cx:pt>
          <cx:pt idx="1508">69</cx:pt>
          <cx:pt idx="1509">69</cx:pt>
          <cx:pt idx="1510">69</cx:pt>
          <cx:pt idx="1511">69</cx:pt>
          <cx:pt idx="1512">69</cx:pt>
          <cx:pt idx="1513">69</cx:pt>
          <cx:pt idx="1514">69</cx:pt>
          <cx:pt idx="1515">69</cx:pt>
          <cx:pt idx="1516">69</cx:pt>
          <cx:pt idx="1517">69</cx:pt>
          <cx:pt idx="1518">69</cx:pt>
          <cx:pt idx="1519">69</cx:pt>
          <cx:pt idx="1520">69</cx:pt>
          <cx:pt idx="1521">69</cx:pt>
          <cx:pt idx="1522">69</cx:pt>
          <cx:pt idx="1523">69</cx:pt>
          <cx:pt idx="1524">69</cx:pt>
          <cx:pt idx="1525">69</cx:pt>
          <cx:pt idx="1526">69</cx:pt>
          <cx:pt idx="1527">69</cx:pt>
          <cx:pt idx="1528">69</cx:pt>
          <cx:pt idx="1529">69</cx:pt>
          <cx:pt idx="1530">69</cx:pt>
          <cx:pt idx="1531">69</cx:pt>
          <cx:pt idx="1532">69</cx:pt>
          <cx:pt idx="1533">69</cx:pt>
          <cx:pt idx="1534">69</cx:pt>
          <cx:pt idx="1535">69</cx:pt>
          <cx:pt idx="1536">69</cx:pt>
          <cx:pt idx="1537">69</cx:pt>
          <cx:pt idx="1538">69</cx:pt>
          <cx:pt idx="1539">69</cx:pt>
          <cx:pt idx="1540">69</cx:pt>
          <cx:pt idx="1541">69</cx:pt>
          <cx:pt idx="1542">69</cx:pt>
          <cx:pt idx="1543">69</cx:pt>
          <cx:pt idx="1544">69</cx:pt>
          <cx:pt idx="1545">69</cx:pt>
          <cx:pt idx="1546">69</cx:pt>
          <cx:pt idx="1547">69</cx:pt>
          <cx:pt idx="1548">69</cx:pt>
          <cx:pt idx="1549">69</cx:pt>
          <cx:pt idx="1550">69</cx:pt>
          <cx:pt idx="1551">69</cx:pt>
          <cx:pt idx="1552">69</cx:pt>
          <cx:pt idx="1553">69</cx:pt>
          <cx:pt idx="1554">69</cx:pt>
          <cx:pt idx="1555">69</cx:pt>
          <cx:pt idx="1556">69</cx:pt>
          <cx:pt idx="1557">69</cx:pt>
          <cx:pt idx="1558">69</cx:pt>
          <cx:pt idx="1559">69</cx:pt>
          <cx:pt idx="1560">69</cx:pt>
          <cx:pt idx="1561">69</cx:pt>
          <cx:pt idx="1562">69</cx:pt>
          <cx:pt idx="1563">69</cx:pt>
          <cx:pt idx="1564">69</cx:pt>
          <cx:pt idx="1565">69</cx:pt>
          <cx:pt idx="1566">69</cx:pt>
          <cx:pt idx="1567">69</cx:pt>
          <cx:pt idx="1568">69</cx:pt>
          <cx:pt idx="1569">69</cx:pt>
          <cx:pt idx="1570">68</cx:pt>
          <cx:pt idx="1571">68</cx:pt>
          <cx:pt idx="1572">68</cx:pt>
          <cx:pt idx="1573">68</cx:pt>
          <cx:pt idx="1574">68</cx:pt>
          <cx:pt idx="1575">68</cx:pt>
          <cx:pt idx="1576">68</cx:pt>
          <cx:pt idx="1577">68</cx:pt>
          <cx:pt idx="1578">68</cx:pt>
          <cx:pt idx="1579">68</cx:pt>
          <cx:pt idx="1580">68</cx:pt>
          <cx:pt idx="1581">68</cx:pt>
          <cx:pt idx="1582">68</cx:pt>
          <cx:pt idx="1583">68</cx:pt>
          <cx:pt idx="1584">68</cx:pt>
          <cx:pt idx="1585">68</cx:pt>
          <cx:pt idx="1586">68</cx:pt>
          <cx:pt idx="1587">68</cx:pt>
          <cx:pt idx="1588">68</cx:pt>
          <cx:pt idx="1589">68</cx:pt>
          <cx:pt idx="1590">68</cx:pt>
          <cx:pt idx="1591">68</cx:pt>
          <cx:pt idx="1592">68</cx:pt>
          <cx:pt idx="1593">68</cx:pt>
          <cx:pt idx="1594">68</cx:pt>
          <cx:pt idx="1595">68</cx:pt>
          <cx:pt idx="1596">68</cx:pt>
          <cx:pt idx="1597">68</cx:pt>
          <cx:pt idx="1598">68</cx:pt>
          <cx:pt idx="1599">68</cx:pt>
          <cx:pt idx="1600">68</cx:pt>
          <cx:pt idx="1601">68</cx:pt>
          <cx:pt idx="1602">68</cx:pt>
          <cx:pt idx="1603">68</cx:pt>
          <cx:pt idx="1604">68</cx:pt>
          <cx:pt idx="1605">68</cx:pt>
          <cx:pt idx="1606">68</cx:pt>
          <cx:pt idx="1607">68</cx:pt>
          <cx:pt idx="1608">68</cx:pt>
          <cx:pt idx="1609">68</cx:pt>
          <cx:pt idx="1610">68</cx:pt>
          <cx:pt idx="1611">68</cx:pt>
          <cx:pt idx="1612">68</cx:pt>
          <cx:pt idx="1613">68</cx:pt>
          <cx:pt idx="1614">68</cx:pt>
          <cx:pt idx="1615">68</cx:pt>
          <cx:pt idx="1616">68</cx:pt>
          <cx:pt idx="1617">68</cx:pt>
          <cx:pt idx="1618">68</cx:pt>
          <cx:pt idx="1619">68</cx:pt>
          <cx:pt idx="1620">68</cx:pt>
          <cx:pt idx="1621">68</cx:pt>
          <cx:pt idx="1622">68</cx:pt>
          <cx:pt idx="1623">68</cx:pt>
          <cx:pt idx="1624">68</cx:pt>
          <cx:pt idx="1625">68</cx:pt>
          <cx:pt idx="1626">68</cx:pt>
          <cx:pt idx="1627">68</cx:pt>
          <cx:pt idx="1628">68</cx:pt>
          <cx:pt idx="1629">68</cx:pt>
          <cx:pt idx="1630">68</cx:pt>
          <cx:pt idx="1631">68</cx:pt>
          <cx:pt idx="1632">68</cx:pt>
          <cx:pt idx="1633">68</cx:pt>
          <cx:pt idx="1634">68</cx:pt>
          <cx:pt idx="1635">68</cx:pt>
          <cx:pt idx="1636">68</cx:pt>
          <cx:pt idx="1637">68</cx:pt>
          <cx:pt idx="1638">68</cx:pt>
          <cx:pt idx="1639">68</cx:pt>
          <cx:pt idx="1640">68</cx:pt>
          <cx:pt idx="1641">68</cx:pt>
          <cx:pt idx="1642">68</cx:pt>
          <cx:pt idx="1643">68</cx:pt>
          <cx:pt idx="1644">68</cx:pt>
          <cx:pt idx="1645">68</cx:pt>
          <cx:pt idx="1646">68</cx:pt>
          <cx:pt idx="1647">68</cx:pt>
          <cx:pt idx="1648">68</cx:pt>
          <cx:pt idx="1649">68</cx:pt>
          <cx:pt idx="1650">68</cx:pt>
          <cx:pt idx="1651">68</cx:pt>
          <cx:pt idx="1652">68</cx:pt>
          <cx:pt idx="1653">68</cx:pt>
          <cx:pt idx="1654">68</cx:pt>
          <cx:pt idx="1655">68</cx:pt>
          <cx:pt idx="1656">68</cx:pt>
          <cx:pt idx="1657">68</cx:pt>
          <cx:pt idx="1658">68</cx:pt>
          <cx:pt idx="1659">68</cx:pt>
          <cx:pt idx="1660">68</cx:pt>
          <cx:pt idx="1661">68</cx:pt>
          <cx:pt idx="1662">68</cx:pt>
          <cx:pt idx="1663">68</cx:pt>
          <cx:pt idx="1664">68</cx:pt>
          <cx:pt idx="1665">68</cx:pt>
          <cx:pt idx="1666">68</cx:pt>
          <cx:pt idx="1667">68</cx:pt>
          <cx:pt idx="1668">68</cx:pt>
          <cx:pt idx="1669">68</cx:pt>
          <cx:pt idx="1670">68</cx:pt>
          <cx:pt idx="1671">68</cx:pt>
          <cx:pt idx="1672">68</cx:pt>
          <cx:pt idx="1673">68</cx:pt>
          <cx:pt idx="1674">68</cx:pt>
          <cx:pt idx="1675">68</cx:pt>
          <cx:pt idx="1676">68</cx:pt>
          <cx:pt idx="1677">68</cx:pt>
          <cx:pt idx="1678">68</cx:pt>
          <cx:pt idx="1679">68</cx:pt>
          <cx:pt idx="1680">68</cx:pt>
          <cx:pt idx="1681">68</cx:pt>
          <cx:pt idx="1682">68</cx:pt>
          <cx:pt idx="1683">68</cx:pt>
          <cx:pt idx="1684">68</cx:pt>
          <cx:pt idx="1685">68</cx:pt>
          <cx:pt idx="1686">68</cx:pt>
          <cx:pt idx="1687">68</cx:pt>
          <cx:pt idx="1688">68</cx:pt>
          <cx:pt idx="1689">68</cx:pt>
          <cx:pt idx="1690">68</cx:pt>
          <cx:pt idx="1691">68</cx:pt>
          <cx:pt idx="1692">68</cx:pt>
          <cx:pt idx="1693">68</cx:pt>
          <cx:pt idx="1694">68</cx:pt>
          <cx:pt idx="1695">68</cx:pt>
          <cx:pt idx="1696">68</cx:pt>
          <cx:pt idx="1697">68</cx:pt>
          <cx:pt idx="1698">68</cx:pt>
          <cx:pt idx="1699">68</cx:pt>
          <cx:pt idx="1700">68</cx:pt>
          <cx:pt idx="1701">68</cx:pt>
          <cx:pt idx="1702">68</cx:pt>
          <cx:pt idx="1703">68</cx:pt>
          <cx:pt idx="1704">68</cx:pt>
          <cx:pt idx="1705">68</cx:pt>
          <cx:pt idx="1706">68</cx:pt>
          <cx:pt idx="1707">68</cx:pt>
          <cx:pt idx="1708">68</cx:pt>
          <cx:pt idx="1709">68</cx:pt>
          <cx:pt idx="1710">68</cx:pt>
          <cx:pt idx="1711">68</cx:pt>
          <cx:pt idx="1712">68</cx:pt>
          <cx:pt idx="1713">68</cx:pt>
          <cx:pt idx="1714">68</cx:pt>
          <cx:pt idx="1715">68</cx:pt>
          <cx:pt idx="1716">68</cx:pt>
          <cx:pt idx="1717">68</cx:pt>
          <cx:pt idx="1718">68</cx:pt>
          <cx:pt idx="1719">68</cx:pt>
          <cx:pt idx="1720">68</cx:pt>
          <cx:pt idx="1721">68</cx:pt>
          <cx:pt idx="1722">68</cx:pt>
          <cx:pt idx="1723">68</cx:pt>
          <cx:pt idx="1724">68</cx:pt>
          <cx:pt idx="1725">68</cx:pt>
          <cx:pt idx="1726">68</cx:pt>
          <cx:pt idx="1727">68</cx:pt>
          <cx:pt idx="1728">68</cx:pt>
          <cx:pt idx="1729">68</cx:pt>
          <cx:pt idx="1730">68</cx:pt>
          <cx:pt idx="1731">68</cx:pt>
          <cx:pt idx="1732">68</cx:pt>
          <cx:pt idx="1733">68</cx:pt>
          <cx:pt idx="1734">68</cx:pt>
          <cx:pt idx="1735">68</cx:pt>
          <cx:pt idx="1736">68</cx:pt>
          <cx:pt idx="1737">68</cx:pt>
          <cx:pt idx="1738">68</cx:pt>
          <cx:pt idx="1739">67</cx:pt>
          <cx:pt idx="1740">67</cx:pt>
          <cx:pt idx="1741">67</cx:pt>
          <cx:pt idx="1742">67</cx:pt>
          <cx:pt idx="1743">67</cx:pt>
          <cx:pt idx="1744">67</cx:pt>
          <cx:pt idx="1745">67</cx:pt>
          <cx:pt idx="1746">67</cx:pt>
          <cx:pt idx="1747">67</cx:pt>
          <cx:pt idx="1748">67</cx:pt>
          <cx:pt idx="1749">67</cx:pt>
          <cx:pt idx="1750">67</cx:pt>
          <cx:pt idx="1751">67</cx:pt>
          <cx:pt idx="1752">67</cx:pt>
          <cx:pt idx="1753">67</cx:pt>
          <cx:pt idx="1754">67</cx:pt>
          <cx:pt idx="1755">67</cx:pt>
          <cx:pt idx="1756">67</cx:pt>
          <cx:pt idx="1757">67</cx:pt>
          <cx:pt idx="1758">67</cx:pt>
          <cx:pt idx="1759">67</cx:pt>
          <cx:pt idx="1760">67</cx:pt>
          <cx:pt idx="1761">67</cx:pt>
          <cx:pt idx="1762">67</cx:pt>
          <cx:pt idx="1763">67</cx:pt>
          <cx:pt idx="1764">67</cx:pt>
          <cx:pt idx="1765">67</cx:pt>
          <cx:pt idx="1766">67</cx:pt>
          <cx:pt idx="1767">67</cx:pt>
          <cx:pt idx="1768">67</cx:pt>
          <cx:pt idx="1769">67</cx:pt>
          <cx:pt idx="1770">67</cx:pt>
          <cx:pt idx="1771">67</cx:pt>
          <cx:pt idx="1772">67</cx:pt>
          <cx:pt idx="1773">67</cx:pt>
          <cx:pt idx="1774">67</cx:pt>
          <cx:pt idx="1775">67</cx:pt>
          <cx:pt idx="1776">67</cx:pt>
          <cx:pt idx="1777">67</cx:pt>
          <cx:pt idx="1778">67</cx:pt>
          <cx:pt idx="1779">67</cx:pt>
          <cx:pt idx="1780">67</cx:pt>
          <cx:pt idx="1781">67</cx:pt>
          <cx:pt idx="1782">67</cx:pt>
          <cx:pt idx="1783">67</cx:pt>
          <cx:pt idx="1784">67</cx:pt>
          <cx:pt idx="1785">67</cx:pt>
          <cx:pt idx="1786">67</cx:pt>
          <cx:pt idx="1787">67</cx:pt>
          <cx:pt idx="1788">67</cx:pt>
          <cx:pt idx="1789">67</cx:pt>
          <cx:pt idx="1790">67</cx:pt>
          <cx:pt idx="1791">67</cx:pt>
          <cx:pt idx="1792">67</cx:pt>
          <cx:pt idx="1793">67</cx:pt>
          <cx:pt idx="1794">67</cx:pt>
          <cx:pt idx="1795">67</cx:pt>
          <cx:pt idx="1796">67</cx:pt>
          <cx:pt idx="1797">67</cx:pt>
          <cx:pt idx="1798">67</cx:pt>
          <cx:pt idx="1799">67</cx:pt>
          <cx:pt idx="1800">67</cx:pt>
          <cx:pt idx="1801">67</cx:pt>
          <cx:pt idx="1802">67</cx:pt>
          <cx:pt idx="1803">67</cx:pt>
          <cx:pt idx="1804">67</cx:pt>
          <cx:pt idx="1805">67</cx:pt>
          <cx:pt idx="1806">67</cx:pt>
          <cx:pt idx="1807">67</cx:pt>
          <cx:pt idx="1808">67</cx:pt>
          <cx:pt idx="1809">67</cx:pt>
          <cx:pt idx="1810">67</cx:pt>
          <cx:pt idx="1811">67</cx:pt>
          <cx:pt idx="1812">67</cx:pt>
          <cx:pt idx="1813">67</cx:pt>
          <cx:pt idx="1814">67</cx:pt>
          <cx:pt idx="1815">67</cx:pt>
          <cx:pt idx="1816">67</cx:pt>
          <cx:pt idx="1817">67</cx:pt>
          <cx:pt idx="1818">67</cx:pt>
          <cx:pt idx="1819">67</cx:pt>
          <cx:pt idx="1820">67</cx:pt>
          <cx:pt idx="1821">67</cx:pt>
          <cx:pt idx="1822">67</cx:pt>
          <cx:pt idx="1823">67</cx:pt>
          <cx:pt idx="1824">67</cx:pt>
          <cx:pt idx="1825">67</cx:pt>
          <cx:pt idx="1826">67</cx:pt>
          <cx:pt idx="1827">67</cx:pt>
          <cx:pt idx="1828">67</cx:pt>
          <cx:pt idx="1829">67</cx:pt>
          <cx:pt idx="1830">67</cx:pt>
          <cx:pt idx="1831">67</cx:pt>
          <cx:pt idx="1832">67</cx:pt>
          <cx:pt idx="1833">67</cx:pt>
          <cx:pt idx="1834">67</cx:pt>
          <cx:pt idx="1835">67</cx:pt>
          <cx:pt idx="1836">67</cx:pt>
          <cx:pt idx="1837">67</cx:pt>
          <cx:pt idx="1838">67</cx:pt>
          <cx:pt idx="1839">67</cx:pt>
          <cx:pt idx="1840">67</cx:pt>
          <cx:pt idx="1841">67</cx:pt>
          <cx:pt idx="1842">67</cx:pt>
          <cx:pt idx="1843">67</cx:pt>
          <cx:pt idx="1844">67</cx:pt>
          <cx:pt idx="1845">67</cx:pt>
          <cx:pt idx="1846">67</cx:pt>
          <cx:pt idx="1847">67</cx:pt>
          <cx:pt idx="1848">67</cx:pt>
          <cx:pt idx="1849">67</cx:pt>
          <cx:pt idx="1850">67</cx:pt>
          <cx:pt idx="1851">67</cx:pt>
          <cx:pt idx="1852">67</cx:pt>
          <cx:pt idx="1853">67</cx:pt>
          <cx:pt idx="1854">67</cx:pt>
          <cx:pt idx="1855">67</cx:pt>
          <cx:pt idx="1856">67</cx:pt>
          <cx:pt idx="1857">67</cx:pt>
          <cx:pt idx="1858">67</cx:pt>
          <cx:pt idx="1859">67</cx:pt>
          <cx:pt idx="1860">67</cx:pt>
          <cx:pt idx="1861">67</cx:pt>
          <cx:pt idx="1862">67</cx:pt>
          <cx:pt idx="1863">67</cx:pt>
          <cx:pt idx="1864">67</cx:pt>
          <cx:pt idx="1865">67</cx:pt>
          <cx:pt idx="1866">67</cx:pt>
          <cx:pt idx="1867">67</cx:pt>
          <cx:pt idx="1868">67</cx:pt>
          <cx:pt idx="1869">67</cx:pt>
          <cx:pt idx="1870">67</cx:pt>
          <cx:pt idx="1871">67</cx:pt>
          <cx:pt idx="1872">67</cx:pt>
          <cx:pt idx="1873">67</cx:pt>
          <cx:pt idx="1874">67</cx:pt>
          <cx:pt idx="1875">67</cx:pt>
          <cx:pt idx="1876">67</cx:pt>
          <cx:pt idx="1877">67</cx:pt>
          <cx:pt idx="1878">67</cx:pt>
          <cx:pt idx="1879">67</cx:pt>
          <cx:pt idx="1880">67</cx:pt>
          <cx:pt idx="1881">67</cx:pt>
          <cx:pt idx="1882">67</cx:pt>
          <cx:pt idx="1883">67</cx:pt>
          <cx:pt idx="1884">67</cx:pt>
          <cx:pt idx="1885">67</cx:pt>
          <cx:pt idx="1886">67</cx:pt>
          <cx:pt idx="1887">66</cx:pt>
          <cx:pt idx="1888">66</cx:pt>
          <cx:pt idx="1889">66</cx:pt>
          <cx:pt idx="1890">66</cx:pt>
          <cx:pt idx="1891">66</cx:pt>
          <cx:pt idx="1892">66</cx:pt>
          <cx:pt idx="1893">66</cx:pt>
          <cx:pt idx="1894">66</cx:pt>
          <cx:pt idx="1895">66</cx:pt>
          <cx:pt idx="1896">66</cx:pt>
          <cx:pt idx="1897">66</cx:pt>
          <cx:pt idx="1898">66</cx:pt>
          <cx:pt idx="1899">66</cx:pt>
          <cx:pt idx="1900">66</cx:pt>
          <cx:pt idx="1901">66</cx:pt>
          <cx:pt idx="1902">66</cx:pt>
          <cx:pt idx="1903">66</cx:pt>
          <cx:pt idx="1904">66</cx:pt>
          <cx:pt idx="1905">66</cx:pt>
          <cx:pt idx="1906">66</cx:pt>
          <cx:pt idx="1907">66</cx:pt>
          <cx:pt idx="1908">66</cx:pt>
          <cx:pt idx="1909">66</cx:pt>
          <cx:pt idx="1910">66</cx:pt>
          <cx:pt idx="1911">66</cx:pt>
          <cx:pt idx="1912">66</cx:pt>
          <cx:pt idx="1913">66</cx:pt>
          <cx:pt idx="1914">66</cx:pt>
          <cx:pt idx="1915">66</cx:pt>
          <cx:pt idx="1916">66</cx:pt>
          <cx:pt idx="1917">66</cx:pt>
          <cx:pt idx="1918">66</cx:pt>
          <cx:pt idx="1919">66</cx:pt>
          <cx:pt idx="1920">66</cx:pt>
          <cx:pt idx="1921">66</cx:pt>
          <cx:pt idx="1922">66</cx:pt>
          <cx:pt idx="1923">66</cx:pt>
          <cx:pt idx="1924">66</cx:pt>
          <cx:pt idx="1925">66</cx:pt>
          <cx:pt idx="1926">66</cx:pt>
          <cx:pt idx="1927">66</cx:pt>
          <cx:pt idx="1928">66</cx:pt>
          <cx:pt idx="1929">66</cx:pt>
          <cx:pt idx="1930">66</cx:pt>
          <cx:pt idx="1931">66</cx:pt>
          <cx:pt idx="1932">66</cx:pt>
          <cx:pt idx="1933">66</cx:pt>
          <cx:pt idx="1934">66</cx:pt>
          <cx:pt idx="1935">66</cx:pt>
          <cx:pt idx="1936">66</cx:pt>
          <cx:pt idx="1937">66</cx:pt>
          <cx:pt idx="1938">66</cx:pt>
          <cx:pt idx="1939">66</cx:pt>
          <cx:pt idx="1940">66</cx:pt>
          <cx:pt idx="1941">66</cx:pt>
          <cx:pt idx="1942">66</cx:pt>
          <cx:pt idx="1943">66</cx:pt>
          <cx:pt idx="1944">66</cx:pt>
          <cx:pt idx="1945">66</cx:pt>
          <cx:pt idx="1946">66</cx:pt>
          <cx:pt idx="1947">66</cx:pt>
          <cx:pt idx="1948">66</cx:pt>
          <cx:pt idx="1949">66</cx:pt>
          <cx:pt idx="1950">66</cx:pt>
          <cx:pt idx="1951">66</cx:pt>
          <cx:pt idx="1952">66</cx:pt>
          <cx:pt idx="1953">66</cx:pt>
          <cx:pt idx="1954">66</cx:pt>
          <cx:pt idx="1955">66</cx:pt>
          <cx:pt idx="1956">66</cx:pt>
          <cx:pt idx="1957">66</cx:pt>
          <cx:pt idx="1958">66</cx:pt>
          <cx:pt idx="1959">66</cx:pt>
          <cx:pt idx="1960">66</cx:pt>
          <cx:pt idx="1961">66</cx:pt>
          <cx:pt idx="1962">66</cx:pt>
          <cx:pt idx="1963">66</cx:pt>
          <cx:pt idx="1964">66</cx:pt>
          <cx:pt idx="1965">66</cx:pt>
          <cx:pt idx="1966">66</cx:pt>
          <cx:pt idx="1967">66</cx:pt>
          <cx:pt idx="1968">66</cx:pt>
          <cx:pt idx="1969">66</cx:pt>
          <cx:pt idx="1970">66</cx:pt>
          <cx:pt idx="1971">66</cx:pt>
          <cx:pt idx="1972">66</cx:pt>
          <cx:pt idx="1973">66</cx:pt>
          <cx:pt idx="1974">66</cx:pt>
          <cx:pt idx="1975">66</cx:pt>
          <cx:pt idx="1976">66</cx:pt>
          <cx:pt idx="1977">66</cx:pt>
          <cx:pt idx="1978">66</cx:pt>
          <cx:pt idx="1979">66</cx:pt>
          <cx:pt idx="1980">66</cx:pt>
          <cx:pt idx="1981">66</cx:pt>
          <cx:pt idx="1982">66</cx:pt>
          <cx:pt idx="1983">66</cx:pt>
          <cx:pt idx="1984">66</cx:pt>
          <cx:pt idx="1985">66</cx:pt>
          <cx:pt idx="1986">66</cx:pt>
          <cx:pt idx="1987">66</cx:pt>
          <cx:pt idx="1988">66</cx:pt>
          <cx:pt idx="1989">66</cx:pt>
          <cx:pt idx="1990">66</cx:pt>
          <cx:pt idx="1991">66</cx:pt>
          <cx:pt idx="1992">66</cx:pt>
          <cx:pt idx="1993">66</cx:pt>
          <cx:pt idx="1994">66</cx:pt>
          <cx:pt idx="1995">66</cx:pt>
          <cx:pt idx="1996">66</cx:pt>
          <cx:pt idx="1997">66</cx:pt>
          <cx:pt idx="1998">66</cx:pt>
          <cx:pt idx="1999">66</cx:pt>
          <cx:pt idx="2000">66</cx:pt>
          <cx:pt idx="2001">66</cx:pt>
          <cx:pt idx="2002">66</cx:pt>
          <cx:pt idx="2003">66</cx:pt>
          <cx:pt idx="2004">66</cx:pt>
          <cx:pt idx="2005">66</cx:pt>
          <cx:pt idx="2006">66</cx:pt>
          <cx:pt idx="2007">66</cx:pt>
          <cx:pt idx="2008">66</cx:pt>
          <cx:pt idx="2009">66</cx:pt>
          <cx:pt idx="2010">66</cx:pt>
          <cx:pt idx="2011">66</cx:pt>
          <cx:pt idx="2012">66</cx:pt>
          <cx:pt idx="2013">66</cx:pt>
          <cx:pt idx="2014">66</cx:pt>
          <cx:pt idx="2015">66</cx:pt>
          <cx:pt idx="2016">66</cx:pt>
          <cx:pt idx="2017">66</cx:pt>
          <cx:pt idx="2018">66</cx:pt>
          <cx:pt idx="2019">66</cx:pt>
          <cx:pt idx="2020">66</cx:pt>
          <cx:pt idx="2021">66</cx:pt>
          <cx:pt idx="2022">66</cx:pt>
          <cx:pt idx="2023">66</cx:pt>
          <cx:pt idx="2024">66</cx:pt>
          <cx:pt idx="2025">66</cx:pt>
          <cx:pt idx="2026">66</cx:pt>
          <cx:pt idx="2027">66</cx:pt>
          <cx:pt idx="2028">66</cx:pt>
          <cx:pt idx="2029">66</cx:pt>
          <cx:pt idx="2030">66</cx:pt>
          <cx:pt idx="2031">66</cx:pt>
          <cx:pt idx="2032">66</cx:pt>
          <cx:pt idx="2033">66</cx:pt>
          <cx:pt idx="2034">66</cx:pt>
          <cx:pt idx="2035">66</cx:pt>
          <cx:pt idx="2036">66</cx:pt>
          <cx:pt idx="2037">66</cx:pt>
          <cx:pt idx="2038">66</cx:pt>
          <cx:pt idx="2039">66</cx:pt>
          <cx:pt idx="2040">66</cx:pt>
          <cx:pt idx="2041">66</cx:pt>
          <cx:pt idx="2042">66</cx:pt>
          <cx:pt idx="2043">66</cx:pt>
          <cx:pt idx="2044">66</cx:pt>
          <cx:pt idx="2045">66</cx:pt>
          <cx:pt idx="2046">66</cx:pt>
          <cx:pt idx="2047">66</cx:pt>
          <cx:pt idx="2048">66</cx:pt>
          <cx:pt idx="2049">66</cx:pt>
          <cx:pt idx="2050">66</cx:pt>
          <cx:pt idx="2051">66</cx:pt>
          <cx:pt idx="2052">66</cx:pt>
          <cx:pt idx="2053">66</cx:pt>
          <cx:pt idx="2054">66</cx:pt>
          <cx:pt idx="2055">66</cx:pt>
          <cx:pt idx="2056">66</cx:pt>
          <cx:pt idx="2057">66</cx:pt>
          <cx:pt idx="2058">66</cx:pt>
          <cx:pt idx="2059">66</cx:pt>
          <cx:pt idx="2060">66</cx:pt>
          <cx:pt idx="2061">66</cx:pt>
          <cx:pt idx="2062">66</cx:pt>
          <cx:pt idx="2063">66</cx:pt>
          <cx:pt idx="2064">66</cx:pt>
          <cx:pt idx="2065">66</cx:pt>
          <cx:pt idx="2066">65</cx:pt>
          <cx:pt idx="2067">65</cx:pt>
          <cx:pt idx="2068">65</cx:pt>
          <cx:pt idx="2069">65</cx:pt>
          <cx:pt idx="2070">65</cx:pt>
          <cx:pt idx="2071">65</cx:pt>
          <cx:pt idx="2072">65</cx:pt>
          <cx:pt idx="2073">65</cx:pt>
          <cx:pt idx="2074">65</cx:pt>
          <cx:pt idx="2075">65</cx:pt>
          <cx:pt idx="2076">65</cx:pt>
          <cx:pt idx="2077">65</cx:pt>
          <cx:pt idx="2078">65</cx:pt>
          <cx:pt idx="2079">65</cx:pt>
          <cx:pt idx="2080">65</cx:pt>
          <cx:pt idx="2081">65</cx:pt>
          <cx:pt idx="2082">65</cx:pt>
          <cx:pt idx="2083">65</cx:pt>
          <cx:pt idx="2084">65</cx:pt>
          <cx:pt idx="2085">65</cx:pt>
          <cx:pt idx="2086">65</cx:pt>
          <cx:pt idx="2087">65</cx:pt>
          <cx:pt idx="2088">65</cx:pt>
          <cx:pt idx="2089">65</cx:pt>
          <cx:pt idx="2090">65</cx:pt>
          <cx:pt idx="2091">65</cx:pt>
          <cx:pt idx="2092">65</cx:pt>
          <cx:pt idx="2093">65</cx:pt>
          <cx:pt idx="2094">65</cx:pt>
          <cx:pt idx="2095">65</cx:pt>
          <cx:pt idx="2096">65</cx:pt>
          <cx:pt idx="2097">65</cx:pt>
          <cx:pt idx="2098">65</cx:pt>
          <cx:pt idx="2099">65</cx:pt>
          <cx:pt idx="2100">65</cx:pt>
          <cx:pt idx="2101">65</cx:pt>
          <cx:pt idx="2102">65</cx:pt>
          <cx:pt idx="2103">65</cx:pt>
          <cx:pt idx="2104">65</cx:pt>
          <cx:pt idx="2105">65</cx:pt>
          <cx:pt idx="2106">65</cx:pt>
          <cx:pt idx="2107">65</cx:pt>
          <cx:pt idx="2108">65</cx:pt>
          <cx:pt idx="2109">65</cx:pt>
          <cx:pt idx="2110">65</cx:pt>
          <cx:pt idx="2111">65</cx:pt>
          <cx:pt idx="2112">65</cx:pt>
          <cx:pt idx="2113">65</cx:pt>
          <cx:pt idx="2114">65</cx:pt>
          <cx:pt idx="2115">65</cx:pt>
          <cx:pt idx="2116">65</cx:pt>
          <cx:pt idx="2117">65</cx:pt>
          <cx:pt idx="2118">65</cx:pt>
          <cx:pt idx="2119">65</cx:pt>
          <cx:pt idx="2120">65</cx:pt>
          <cx:pt idx="2121">65</cx:pt>
          <cx:pt idx="2122">65</cx:pt>
          <cx:pt idx="2123">65</cx:pt>
          <cx:pt idx="2124">65</cx:pt>
          <cx:pt idx="2125">65</cx:pt>
          <cx:pt idx="2126">65</cx:pt>
          <cx:pt idx="2127">65</cx:pt>
          <cx:pt idx="2128">65</cx:pt>
          <cx:pt idx="2129">65</cx:pt>
          <cx:pt idx="2130">65</cx:pt>
          <cx:pt idx="2131">65</cx:pt>
          <cx:pt idx="2132">65</cx:pt>
          <cx:pt idx="2133">65</cx:pt>
          <cx:pt idx="2134">65</cx:pt>
          <cx:pt idx="2135">65</cx:pt>
          <cx:pt idx="2136">65</cx:pt>
          <cx:pt idx="2137">65</cx:pt>
          <cx:pt idx="2138">65</cx:pt>
          <cx:pt idx="2139">65</cx:pt>
          <cx:pt idx="2140">65</cx:pt>
          <cx:pt idx="2141">65</cx:pt>
          <cx:pt idx="2142">65</cx:pt>
          <cx:pt idx="2143">65</cx:pt>
          <cx:pt idx="2144">65</cx:pt>
          <cx:pt idx="2145">65</cx:pt>
          <cx:pt idx="2146">65</cx:pt>
          <cx:pt idx="2147">65</cx:pt>
          <cx:pt idx="2148">65</cx:pt>
          <cx:pt idx="2149">65</cx:pt>
          <cx:pt idx="2150">65</cx:pt>
          <cx:pt idx="2151">65</cx:pt>
          <cx:pt idx="2152">65</cx:pt>
          <cx:pt idx="2153">65</cx:pt>
          <cx:pt idx="2154">65</cx:pt>
          <cx:pt idx="2155">65</cx:pt>
          <cx:pt idx="2156">65</cx:pt>
          <cx:pt idx="2157">65</cx:pt>
          <cx:pt idx="2158">65</cx:pt>
          <cx:pt idx="2159">65</cx:pt>
          <cx:pt idx="2160">65</cx:pt>
          <cx:pt idx="2161">65</cx:pt>
          <cx:pt idx="2162">65</cx:pt>
          <cx:pt idx="2163">65</cx:pt>
          <cx:pt idx="2164">65</cx:pt>
          <cx:pt idx="2165">65</cx:pt>
          <cx:pt idx="2166">65</cx:pt>
          <cx:pt idx="2167">65</cx:pt>
          <cx:pt idx="2168">65</cx:pt>
          <cx:pt idx="2169">65</cx:pt>
          <cx:pt idx="2170">65</cx:pt>
          <cx:pt idx="2171">65</cx:pt>
          <cx:pt idx="2172">65</cx:pt>
          <cx:pt idx="2173">65</cx:pt>
          <cx:pt idx="2174">65</cx:pt>
          <cx:pt idx="2175">65</cx:pt>
          <cx:pt idx="2176">65</cx:pt>
          <cx:pt idx="2177">65</cx:pt>
          <cx:pt idx="2178">65</cx:pt>
          <cx:pt idx="2179">65</cx:pt>
          <cx:pt idx="2180">65</cx:pt>
          <cx:pt idx="2181">65</cx:pt>
          <cx:pt idx="2182">65</cx:pt>
          <cx:pt idx="2183">65</cx:pt>
          <cx:pt idx="2184">65</cx:pt>
          <cx:pt idx="2185">65</cx:pt>
          <cx:pt idx="2186">65</cx:pt>
          <cx:pt idx="2187">65</cx:pt>
          <cx:pt idx="2188">65</cx:pt>
          <cx:pt idx="2189">65</cx:pt>
          <cx:pt idx="2190">65</cx:pt>
          <cx:pt idx="2191">65</cx:pt>
          <cx:pt idx="2192">65</cx:pt>
          <cx:pt idx="2193">65</cx:pt>
          <cx:pt idx="2194">65</cx:pt>
          <cx:pt idx="2195">65</cx:pt>
          <cx:pt idx="2196">65</cx:pt>
          <cx:pt idx="2197">65</cx:pt>
          <cx:pt idx="2198">65</cx:pt>
          <cx:pt idx="2199">65</cx:pt>
          <cx:pt idx="2200">65</cx:pt>
          <cx:pt idx="2201">65</cx:pt>
          <cx:pt idx="2202">65</cx:pt>
          <cx:pt idx="2203">65</cx:pt>
          <cx:pt idx="2204">65</cx:pt>
          <cx:pt idx="2205">65</cx:pt>
          <cx:pt idx="2206">65</cx:pt>
          <cx:pt idx="2207">65</cx:pt>
          <cx:pt idx="2208">65</cx:pt>
          <cx:pt idx="2209">65</cx:pt>
          <cx:pt idx="2210">65</cx:pt>
          <cx:pt idx="2211">65</cx:pt>
          <cx:pt idx="2212">65</cx:pt>
          <cx:pt idx="2213">65</cx:pt>
          <cx:pt idx="2214">65</cx:pt>
          <cx:pt idx="2215">65</cx:pt>
          <cx:pt idx="2216">65</cx:pt>
          <cx:pt idx="2217">65</cx:pt>
          <cx:pt idx="2218">65</cx:pt>
          <cx:pt idx="2219">65</cx:pt>
          <cx:pt idx="2220">65</cx:pt>
          <cx:pt idx="2221">65</cx:pt>
          <cx:pt idx="2222">65</cx:pt>
          <cx:pt idx="2223">65</cx:pt>
          <cx:pt idx="2224">65</cx:pt>
          <cx:pt idx="2225">65</cx:pt>
          <cx:pt idx="2226">65</cx:pt>
          <cx:pt idx="2227">65</cx:pt>
          <cx:pt idx="2228">65</cx:pt>
          <cx:pt idx="2229">65</cx:pt>
          <cx:pt idx="2230">65</cx:pt>
          <cx:pt idx="2231">65</cx:pt>
          <cx:pt idx="2232">65</cx:pt>
          <cx:pt idx="2233">64</cx:pt>
          <cx:pt idx="2234">64</cx:pt>
          <cx:pt idx="2235">64</cx:pt>
          <cx:pt idx="2236">64</cx:pt>
          <cx:pt idx="2237">64</cx:pt>
          <cx:pt idx="2238">64</cx:pt>
          <cx:pt idx="2239">64</cx:pt>
          <cx:pt idx="2240">64</cx:pt>
          <cx:pt idx="2241">64</cx:pt>
          <cx:pt idx="2242">64</cx:pt>
          <cx:pt idx="2243">64</cx:pt>
          <cx:pt idx="2244">64</cx:pt>
          <cx:pt idx="2245">64</cx:pt>
          <cx:pt idx="2246">64</cx:pt>
          <cx:pt idx="2247">64</cx:pt>
          <cx:pt idx="2248">64</cx:pt>
          <cx:pt idx="2249">64</cx:pt>
          <cx:pt idx="2250">64</cx:pt>
          <cx:pt idx="2251">64</cx:pt>
          <cx:pt idx="2252">64</cx:pt>
          <cx:pt idx="2253">64</cx:pt>
          <cx:pt idx="2254">64</cx:pt>
          <cx:pt idx="2255">64</cx:pt>
          <cx:pt idx="2256">64</cx:pt>
          <cx:pt idx="2257">64</cx:pt>
          <cx:pt idx="2258">64</cx:pt>
          <cx:pt idx="2259">64</cx:pt>
          <cx:pt idx="2260">64</cx:pt>
          <cx:pt idx="2261">64</cx:pt>
          <cx:pt idx="2262">64</cx:pt>
          <cx:pt idx="2263">64</cx:pt>
          <cx:pt idx="2264">64</cx:pt>
          <cx:pt idx="2265">64</cx:pt>
          <cx:pt idx="2266">64</cx:pt>
          <cx:pt idx="2267">64</cx:pt>
          <cx:pt idx="2268">64</cx:pt>
          <cx:pt idx="2269">64</cx:pt>
          <cx:pt idx="2270">64</cx:pt>
          <cx:pt idx="2271">64</cx:pt>
          <cx:pt idx="2272">64</cx:pt>
          <cx:pt idx="2273">64</cx:pt>
          <cx:pt idx="2274">64</cx:pt>
          <cx:pt idx="2275">64</cx:pt>
          <cx:pt idx="2276">64</cx:pt>
          <cx:pt idx="2277">64</cx:pt>
          <cx:pt idx="2278">64</cx:pt>
          <cx:pt idx="2279">64</cx:pt>
          <cx:pt idx="2280">64</cx:pt>
          <cx:pt idx="2281">64</cx:pt>
          <cx:pt idx="2282">64</cx:pt>
          <cx:pt idx="2283">64</cx:pt>
          <cx:pt idx="2284">64</cx:pt>
          <cx:pt idx="2285">64</cx:pt>
          <cx:pt idx="2286">64</cx:pt>
          <cx:pt idx="2287">64</cx:pt>
          <cx:pt idx="2288">64</cx:pt>
          <cx:pt idx="2289">64</cx:pt>
          <cx:pt idx="2290">64</cx:pt>
          <cx:pt idx="2291">64</cx:pt>
          <cx:pt idx="2292">64</cx:pt>
          <cx:pt idx="2293">64</cx:pt>
          <cx:pt idx="2294">64</cx:pt>
          <cx:pt idx="2295">64</cx:pt>
          <cx:pt idx="2296">64</cx:pt>
          <cx:pt idx="2297">64</cx:pt>
          <cx:pt idx="2298">64</cx:pt>
          <cx:pt idx="2299">64</cx:pt>
          <cx:pt idx="2300">64</cx:pt>
          <cx:pt idx="2301">64</cx:pt>
          <cx:pt idx="2302">64</cx:pt>
          <cx:pt idx="2303">64</cx:pt>
          <cx:pt idx="2304">64</cx:pt>
          <cx:pt idx="2305">64</cx:pt>
          <cx:pt idx="2306">64</cx:pt>
          <cx:pt idx="2307">64</cx:pt>
          <cx:pt idx="2308">64</cx:pt>
          <cx:pt idx="2309">64</cx:pt>
          <cx:pt idx="2310">64</cx:pt>
          <cx:pt idx="2311">64</cx:pt>
          <cx:pt idx="2312">64</cx:pt>
          <cx:pt idx="2313">64</cx:pt>
          <cx:pt idx="2314">64</cx:pt>
          <cx:pt idx="2315">64</cx:pt>
          <cx:pt idx="2316">64</cx:pt>
          <cx:pt idx="2317">64</cx:pt>
          <cx:pt idx="2318">64</cx:pt>
          <cx:pt idx="2319">64</cx:pt>
          <cx:pt idx="2320">64</cx:pt>
          <cx:pt idx="2321">64</cx:pt>
          <cx:pt idx="2322">64</cx:pt>
          <cx:pt idx="2323">64</cx:pt>
          <cx:pt idx="2324">64</cx:pt>
          <cx:pt idx="2325">64</cx:pt>
          <cx:pt idx="2326">64</cx:pt>
          <cx:pt idx="2327">64</cx:pt>
          <cx:pt idx="2328">64</cx:pt>
          <cx:pt idx="2329">64</cx:pt>
          <cx:pt idx="2330">64</cx:pt>
          <cx:pt idx="2331">64</cx:pt>
          <cx:pt idx="2332">64</cx:pt>
          <cx:pt idx="2333">64</cx:pt>
          <cx:pt idx="2334">64</cx:pt>
          <cx:pt idx="2335">64</cx:pt>
          <cx:pt idx="2336">64</cx:pt>
          <cx:pt idx="2337">64</cx:pt>
          <cx:pt idx="2338">64</cx:pt>
          <cx:pt idx="2339">64</cx:pt>
          <cx:pt idx="2340">64</cx:pt>
          <cx:pt idx="2341">64</cx:pt>
          <cx:pt idx="2342">64</cx:pt>
          <cx:pt idx="2343">64</cx:pt>
          <cx:pt idx="2344">64</cx:pt>
          <cx:pt idx="2345">64</cx:pt>
          <cx:pt idx="2346">64</cx:pt>
          <cx:pt idx="2347">64</cx:pt>
          <cx:pt idx="2348">64</cx:pt>
          <cx:pt idx="2349">64</cx:pt>
          <cx:pt idx="2350">64</cx:pt>
          <cx:pt idx="2351">64</cx:pt>
          <cx:pt idx="2352">64</cx:pt>
          <cx:pt idx="2353">64</cx:pt>
          <cx:pt idx="2354">64</cx:pt>
          <cx:pt idx="2355">64</cx:pt>
          <cx:pt idx="2356">64</cx:pt>
          <cx:pt idx="2357">64</cx:pt>
          <cx:pt idx="2358">64</cx:pt>
          <cx:pt idx="2359">64</cx:pt>
          <cx:pt idx="2360">64</cx:pt>
          <cx:pt idx="2361">64</cx:pt>
          <cx:pt idx="2362">64</cx:pt>
          <cx:pt idx="2363">64</cx:pt>
          <cx:pt idx="2364">64</cx:pt>
          <cx:pt idx="2365">64</cx:pt>
          <cx:pt idx="2366">64</cx:pt>
          <cx:pt idx="2367">64</cx:pt>
          <cx:pt idx="2368">64</cx:pt>
          <cx:pt idx="2369">64</cx:pt>
          <cx:pt idx="2370">64</cx:pt>
          <cx:pt idx="2371">64</cx:pt>
          <cx:pt idx="2372">64</cx:pt>
          <cx:pt idx="2373">64</cx:pt>
          <cx:pt idx="2374">64</cx:pt>
          <cx:pt idx="2375">64</cx:pt>
          <cx:pt idx="2376">64</cx:pt>
          <cx:pt idx="2377">64</cx:pt>
          <cx:pt idx="2378">64</cx:pt>
          <cx:pt idx="2379">64</cx:pt>
          <cx:pt idx="2380">64</cx:pt>
          <cx:pt idx="2381">64</cx:pt>
          <cx:pt idx="2382">64</cx:pt>
          <cx:pt idx="2383">64</cx:pt>
          <cx:pt idx="2384">64</cx:pt>
          <cx:pt idx="2385">64</cx:pt>
          <cx:pt idx="2386">64</cx:pt>
          <cx:pt idx="2387">64</cx:pt>
          <cx:pt idx="2388">64</cx:pt>
          <cx:pt idx="2389">64</cx:pt>
          <cx:pt idx="2390">64</cx:pt>
          <cx:pt idx="2391">64</cx:pt>
          <cx:pt idx="2392">64</cx:pt>
          <cx:pt idx="2393">64</cx:pt>
          <cx:pt idx="2394">64</cx:pt>
          <cx:pt idx="2395">64</cx:pt>
          <cx:pt idx="2396">64</cx:pt>
          <cx:pt idx="2397">64</cx:pt>
          <cx:pt idx="2398">64</cx:pt>
          <cx:pt idx="2399">64</cx:pt>
          <cx:pt idx="2400">64</cx:pt>
          <cx:pt idx="2401">64</cx:pt>
          <cx:pt idx="2402">64</cx:pt>
          <cx:pt idx="2403">64</cx:pt>
          <cx:pt idx="2404">64</cx:pt>
          <cx:pt idx="2405">64</cx:pt>
          <cx:pt idx="2406">64</cx:pt>
          <cx:pt idx="2407">64</cx:pt>
          <cx:pt idx="2408">64</cx:pt>
          <cx:pt idx="2409">64</cx:pt>
          <cx:pt idx="2410">64</cx:pt>
          <cx:pt idx="2411">64</cx:pt>
          <cx:pt idx="2412">64</cx:pt>
          <cx:pt idx="2413">64</cx:pt>
          <cx:pt idx="2414">64</cx:pt>
          <cx:pt idx="2415">63</cx:pt>
          <cx:pt idx="2416">63</cx:pt>
          <cx:pt idx="2417">63</cx:pt>
          <cx:pt idx="2418">63</cx:pt>
          <cx:pt idx="2419">63</cx:pt>
          <cx:pt idx="2420">63</cx:pt>
          <cx:pt idx="2421">63</cx:pt>
          <cx:pt idx="2422">63</cx:pt>
          <cx:pt idx="2423">63</cx:pt>
          <cx:pt idx="2424">63</cx:pt>
          <cx:pt idx="2425">63</cx:pt>
          <cx:pt idx="2426">63</cx:pt>
          <cx:pt idx="2427">63</cx:pt>
          <cx:pt idx="2428">63</cx:pt>
          <cx:pt idx="2429">63</cx:pt>
          <cx:pt idx="2430">63</cx:pt>
          <cx:pt idx="2431">63</cx:pt>
          <cx:pt idx="2432">63</cx:pt>
          <cx:pt idx="2433">63</cx:pt>
          <cx:pt idx="2434">63</cx:pt>
          <cx:pt idx="2435">63</cx:pt>
          <cx:pt idx="2436">63</cx:pt>
          <cx:pt idx="2437">63</cx:pt>
          <cx:pt idx="2438">63</cx:pt>
          <cx:pt idx="2439">63</cx:pt>
          <cx:pt idx="2440">63</cx:pt>
          <cx:pt idx="2441">63</cx:pt>
          <cx:pt idx="2442">63</cx:pt>
          <cx:pt idx="2443">63</cx:pt>
          <cx:pt idx="2444">63</cx:pt>
          <cx:pt idx="2445">63</cx:pt>
          <cx:pt idx="2446">63</cx:pt>
          <cx:pt idx="2447">63</cx:pt>
          <cx:pt idx="2448">63</cx:pt>
          <cx:pt idx="2449">63</cx:pt>
          <cx:pt idx="2450">63</cx:pt>
          <cx:pt idx="2451">63</cx:pt>
          <cx:pt idx="2452">63</cx:pt>
          <cx:pt idx="2453">63</cx:pt>
          <cx:pt idx="2454">63</cx:pt>
          <cx:pt idx="2455">63</cx:pt>
          <cx:pt idx="2456">63</cx:pt>
          <cx:pt idx="2457">63</cx:pt>
          <cx:pt idx="2458">63</cx:pt>
          <cx:pt idx="2459">63</cx:pt>
          <cx:pt idx="2460">63</cx:pt>
          <cx:pt idx="2461">63</cx:pt>
          <cx:pt idx="2462">63</cx:pt>
          <cx:pt idx="2463">63</cx:pt>
          <cx:pt idx="2464">63</cx:pt>
          <cx:pt idx="2465">63</cx:pt>
          <cx:pt idx="2466">63</cx:pt>
          <cx:pt idx="2467">63</cx:pt>
          <cx:pt idx="2468">63</cx:pt>
          <cx:pt idx="2469">63</cx:pt>
          <cx:pt idx="2470">63</cx:pt>
          <cx:pt idx="2471">63</cx:pt>
          <cx:pt idx="2472">63</cx:pt>
          <cx:pt idx="2473">63</cx:pt>
          <cx:pt idx="2474">63</cx:pt>
          <cx:pt idx="2475">63</cx:pt>
          <cx:pt idx="2476">63</cx:pt>
          <cx:pt idx="2477">63</cx:pt>
          <cx:pt idx="2478">63</cx:pt>
          <cx:pt idx="2479">63</cx:pt>
          <cx:pt idx="2480">63</cx:pt>
          <cx:pt idx="2481">63</cx:pt>
          <cx:pt idx="2482">63</cx:pt>
          <cx:pt idx="2483">63</cx:pt>
          <cx:pt idx="2484">63</cx:pt>
          <cx:pt idx="2485">63</cx:pt>
          <cx:pt idx="2486">63</cx:pt>
          <cx:pt idx="2487">63</cx:pt>
          <cx:pt idx="2488">63</cx:pt>
          <cx:pt idx="2489">63</cx:pt>
          <cx:pt idx="2490">63</cx:pt>
          <cx:pt idx="2491">63</cx:pt>
          <cx:pt idx="2492">63</cx:pt>
          <cx:pt idx="2493">63</cx:pt>
          <cx:pt idx="2494">63</cx:pt>
          <cx:pt idx="2495">63</cx:pt>
          <cx:pt idx="2496">63</cx:pt>
          <cx:pt idx="2497">63</cx:pt>
          <cx:pt idx="2498">63</cx:pt>
          <cx:pt idx="2499">63</cx:pt>
          <cx:pt idx="2500">63</cx:pt>
          <cx:pt idx="2501">63</cx:pt>
          <cx:pt idx="2502">63</cx:pt>
          <cx:pt idx="2503">63</cx:pt>
          <cx:pt idx="2504">63</cx:pt>
          <cx:pt idx="2505">63</cx:pt>
          <cx:pt idx="2506">63</cx:pt>
          <cx:pt idx="2507">63</cx:pt>
          <cx:pt idx="2508">63</cx:pt>
          <cx:pt idx="2509">63</cx:pt>
          <cx:pt idx="2510">63</cx:pt>
          <cx:pt idx="2511">63</cx:pt>
          <cx:pt idx="2512">63</cx:pt>
          <cx:pt idx="2513">63</cx:pt>
          <cx:pt idx="2514">63</cx:pt>
          <cx:pt idx="2515">63</cx:pt>
          <cx:pt idx="2516">63</cx:pt>
          <cx:pt idx="2517">63</cx:pt>
          <cx:pt idx="2518">63</cx:pt>
          <cx:pt idx="2519">63</cx:pt>
          <cx:pt idx="2520">63</cx:pt>
          <cx:pt idx="2521">63</cx:pt>
          <cx:pt idx="2522">63</cx:pt>
          <cx:pt idx="2523">63</cx:pt>
          <cx:pt idx="2524">63</cx:pt>
          <cx:pt idx="2525">63</cx:pt>
          <cx:pt idx="2526">63</cx:pt>
          <cx:pt idx="2527">63</cx:pt>
          <cx:pt idx="2528">63</cx:pt>
          <cx:pt idx="2529">63</cx:pt>
          <cx:pt idx="2530">63</cx:pt>
          <cx:pt idx="2531">63</cx:pt>
          <cx:pt idx="2532">63</cx:pt>
          <cx:pt idx="2533">63</cx:pt>
          <cx:pt idx="2534">63</cx:pt>
          <cx:pt idx="2535">63</cx:pt>
          <cx:pt idx="2536">63</cx:pt>
          <cx:pt idx="2537">63</cx:pt>
          <cx:pt idx="2538">63</cx:pt>
          <cx:pt idx="2539">63</cx:pt>
          <cx:pt idx="2540">63</cx:pt>
          <cx:pt idx="2541">63</cx:pt>
          <cx:pt idx="2542">63</cx:pt>
          <cx:pt idx="2543">63</cx:pt>
          <cx:pt idx="2544">63</cx:pt>
          <cx:pt idx="2545">63</cx:pt>
          <cx:pt idx="2546">63</cx:pt>
          <cx:pt idx="2547">63</cx:pt>
          <cx:pt idx="2548">63</cx:pt>
          <cx:pt idx="2549">63</cx:pt>
          <cx:pt idx="2550">63</cx:pt>
          <cx:pt idx="2551">63</cx:pt>
          <cx:pt idx="2552">63</cx:pt>
          <cx:pt idx="2553">63</cx:pt>
          <cx:pt idx="2554">63</cx:pt>
          <cx:pt idx="2555">63</cx:pt>
          <cx:pt idx="2556">63</cx:pt>
          <cx:pt idx="2557">63</cx:pt>
          <cx:pt idx="2558">63</cx:pt>
          <cx:pt idx="2559">63</cx:pt>
          <cx:pt idx="2560">63</cx:pt>
          <cx:pt idx="2561">63</cx:pt>
          <cx:pt idx="2562">63</cx:pt>
          <cx:pt idx="2563">63</cx:pt>
          <cx:pt idx="2564">63</cx:pt>
          <cx:pt idx="2565">63</cx:pt>
          <cx:pt idx="2566">63</cx:pt>
          <cx:pt idx="2567">63</cx:pt>
          <cx:pt idx="2568">63</cx:pt>
          <cx:pt idx="2569">63</cx:pt>
          <cx:pt idx="2570">63</cx:pt>
          <cx:pt idx="2571">63</cx:pt>
          <cx:pt idx="2572">63</cx:pt>
          <cx:pt idx="2573">63</cx:pt>
          <cx:pt idx="2574">63</cx:pt>
          <cx:pt idx="2575">63</cx:pt>
          <cx:pt idx="2576">63</cx:pt>
          <cx:pt idx="2577">63</cx:pt>
          <cx:pt idx="2578">63</cx:pt>
          <cx:pt idx="2579">63</cx:pt>
          <cx:pt idx="2580">63</cx:pt>
          <cx:pt idx="2581">63</cx:pt>
          <cx:pt idx="2582">63</cx:pt>
          <cx:pt idx="2583">63</cx:pt>
          <cx:pt idx="2584">63</cx:pt>
          <cx:pt idx="2585">63</cx:pt>
          <cx:pt idx="2586">63</cx:pt>
          <cx:pt idx="2587">63</cx:pt>
          <cx:pt idx="2588">63</cx:pt>
          <cx:pt idx="2589">63</cx:pt>
          <cx:pt idx="2590">63</cx:pt>
          <cx:pt idx="2591">63</cx:pt>
          <cx:pt idx="2592">63</cx:pt>
          <cx:pt idx="2593">63</cx:pt>
          <cx:pt idx="2594">62</cx:pt>
          <cx:pt idx="2595">62</cx:pt>
          <cx:pt idx="2596">62</cx:pt>
          <cx:pt idx="2597">62</cx:pt>
          <cx:pt idx="2598">62</cx:pt>
          <cx:pt idx="2599">62</cx:pt>
          <cx:pt idx="2600">62</cx:pt>
          <cx:pt idx="2601">62</cx:pt>
          <cx:pt idx="2602">62</cx:pt>
          <cx:pt idx="2603">62</cx:pt>
          <cx:pt idx="2604">62</cx:pt>
          <cx:pt idx="2605">62</cx:pt>
          <cx:pt idx="2606">62</cx:pt>
          <cx:pt idx="2607">62</cx:pt>
          <cx:pt idx="2608">62</cx:pt>
          <cx:pt idx="2609">62</cx:pt>
          <cx:pt idx="2610">62</cx:pt>
          <cx:pt idx="2611">62</cx:pt>
          <cx:pt idx="2612">62</cx:pt>
          <cx:pt idx="2613">62</cx:pt>
          <cx:pt idx="2614">62</cx:pt>
          <cx:pt idx="2615">62</cx:pt>
          <cx:pt idx="2616">62</cx:pt>
          <cx:pt idx="2617">62</cx:pt>
          <cx:pt idx="2618">62</cx:pt>
          <cx:pt idx="2619">62</cx:pt>
          <cx:pt idx="2620">62</cx:pt>
          <cx:pt idx="2621">62</cx:pt>
          <cx:pt idx="2622">62</cx:pt>
          <cx:pt idx="2623">62</cx:pt>
          <cx:pt idx="2624">62</cx:pt>
          <cx:pt idx="2625">62</cx:pt>
          <cx:pt idx="2626">62</cx:pt>
          <cx:pt idx="2627">62</cx:pt>
          <cx:pt idx="2628">62</cx:pt>
          <cx:pt idx="2629">62</cx:pt>
          <cx:pt idx="2630">62</cx:pt>
          <cx:pt idx="2631">62</cx:pt>
          <cx:pt idx="2632">62</cx:pt>
          <cx:pt idx="2633">62</cx:pt>
          <cx:pt idx="2634">62</cx:pt>
          <cx:pt idx="2635">62</cx:pt>
          <cx:pt idx="2636">62</cx:pt>
          <cx:pt idx="2637">62</cx:pt>
          <cx:pt idx="2638">62</cx:pt>
          <cx:pt idx="2639">62</cx:pt>
          <cx:pt idx="2640">62</cx:pt>
          <cx:pt idx="2641">62</cx:pt>
          <cx:pt idx="2642">62</cx:pt>
          <cx:pt idx="2643">62</cx:pt>
          <cx:pt idx="2644">62</cx:pt>
          <cx:pt idx="2645">62</cx:pt>
          <cx:pt idx="2646">62</cx:pt>
          <cx:pt idx="2647">62</cx:pt>
          <cx:pt idx="2648">62</cx:pt>
          <cx:pt idx="2649">62</cx:pt>
          <cx:pt idx="2650">62</cx:pt>
          <cx:pt idx="2651">62</cx:pt>
          <cx:pt idx="2652">62</cx:pt>
          <cx:pt idx="2653">62</cx:pt>
          <cx:pt idx="2654">62</cx:pt>
          <cx:pt idx="2655">62</cx:pt>
          <cx:pt idx="2656">62</cx:pt>
          <cx:pt idx="2657">62</cx:pt>
          <cx:pt idx="2658">62</cx:pt>
          <cx:pt idx="2659">62</cx:pt>
          <cx:pt idx="2660">62</cx:pt>
          <cx:pt idx="2661">62</cx:pt>
          <cx:pt idx="2662">62</cx:pt>
          <cx:pt idx="2663">62</cx:pt>
          <cx:pt idx="2664">62</cx:pt>
          <cx:pt idx="2665">62</cx:pt>
          <cx:pt idx="2666">62</cx:pt>
          <cx:pt idx="2667">62</cx:pt>
          <cx:pt idx="2668">62</cx:pt>
          <cx:pt idx="2669">62</cx:pt>
          <cx:pt idx="2670">62</cx:pt>
          <cx:pt idx="2671">62</cx:pt>
          <cx:pt idx="2672">62</cx:pt>
          <cx:pt idx="2673">62</cx:pt>
          <cx:pt idx="2674">62</cx:pt>
          <cx:pt idx="2675">62</cx:pt>
          <cx:pt idx="2676">62</cx:pt>
          <cx:pt idx="2677">62</cx:pt>
          <cx:pt idx="2678">62</cx:pt>
          <cx:pt idx="2679">62</cx:pt>
          <cx:pt idx="2680">62</cx:pt>
          <cx:pt idx="2681">62</cx:pt>
          <cx:pt idx="2682">62</cx:pt>
          <cx:pt idx="2683">62</cx:pt>
          <cx:pt idx="2684">62</cx:pt>
          <cx:pt idx="2685">62</cx:pt>
          <cx:pt idx="2686">62</cx:pt>
          <cx:pt idx="2687">62</cx:pt>
          <cx:pt idx="2688">62</cx:pt>
          <cx:pt idx="2689">62</cx:pt>
          <cx:pt idx="2690">62</cx:pt>
          <cx:pt idx="2691">62</cx:pt>
          <cx:pt idx="2692">62</cx:pt>
          <cx:pt idx="2693">62</cx:pt>
          <cx:pt idx="2694">62</cx:pt>
          <cx:pt idx="2695">62</cx:pt>
          <cx:pt idx="2696">62</cx:pt>
          <cx:pt idx="2697">62</cx:pt>
          <cx:pt idx="2698">62</cx:pt>
          <cx:pt idx="2699">62</cx:pt>
          <cx:pt idx="2700">62</cx:pt>
          <cx:pt idx="2701">62</cx:pt>
          <cx:pt idx="2702">62</cx:pt>
          <cx:pt idx="2703">62</cx:pt>
          <cx:pt idx="2704">62</cx:pt>
          <cx:pt idx="2705">62</cx:pt>
          <cx:pt idx="2706">62</cx:pt>
          <cx:pt idx="2707">62</cx:pt>
          <cx:pt idx="2708">62</cx:pt>
          <cx:pt idx="2709">62</cx:pt>
          <cx:pt idx="2710">62</cx:pt>
          <cx:pt idx="2711">62</cx:pt>
          <cx:pt idx="2712">62</cx:pt>
          <cx:pt idx="2713">62</cx:pt>
          <cx:pt idx="2714">62</cx:pt>
          <cx:pt idx="2715">62</cx:pt>
          <cx:pt idx="2716">62</cx:pt>
          <cx:pt idx="2717">62</cx:pt>
          <cx:pt idx="2718">62</cx:pt>
          <cx:pt idx="2719">62</cx:pt>
          <cx:pt idx="2720">62</cx:pt>
          <cx:pt idx="2721">62</cx:pt>
          <cx:pt idx="2722">62</cx:pt>
          <cx:pt idx="2723">62</cx:pt>
          <cx:pt idx="2724">62</cx:pt>
          <cx:pt idx="2725">62</cx:pt>
          <cx:pt idx="2726">62</cx:pt>
          <cx:pt idx="2727">62</cx:pt>
          <cx:pt idx="2728">62</cx:pt>
          <cx:pt idx="2729">62</cx:pt>
          <cx:pt idx="2730">62</cx:pt>
          <cx:pt idx="2731">62</cx:pt>
          <cx:pt idx="2732">62</cx:pt>
          <cx:pt idx="2733">62</cx:pt>
          <cx:pt idx="2734">62</cx:pt>
          <cx:pt idx="2735">62</cx:pt>
          <cx:pt idx="2736">62</cx:pt>
          <cx:pt idx="2737">62</cx:pt>
          <cx:pt idx="2738">62</cx:pt>
          <cx:pt idx="2739">62</cx:pt>
          <cx:pt idx="2740">62</cx:pt>
          <cx:pt idx="2741">62</cx:pt>
          <cx:pt idx="2742">62</cx:pt>
          <cx:pt idx="2743">62</cx:pt>
          <cx:pt idx="2744">62</cx:pt>
          <cx:pt idx="2745">62</cx:pt>
          <cx:pt idx="2746">62</cx:pt>
          <cx:pt idx="2747">62</cx:pt>
          <cx:pt idx="2748">62</cx:pt>
          <cx:pt idx="2749">62</cx:pt>
          <cx:pt idx="2750">62</cx:pt>
          <cx:pt idx="2751">62</cx:pt>
          <cx:pt idx="2752">62</cx:pt>
          <cx:pt idx="2753">62</cx:pt>
          <cx:pt idx="2754">62</cx:pt>
          <cx:pt idx="2755">62</cx:pt>
          <cx:pt idx="2756">62</cx:pt>
          <cx:pt idx="2757">62</cx:pt>
          <cx:pt idx="2758">62</cx:pt>
          <cx:pt idx="2759">62</cx:pt>
          <cx:pt idx="2760">62</cx:pt>
          <cx:pt idx="2761">62</cx:pt>
          <cx:pt idx="2762">62</cx:pt>
          <cx:pt idx="2763">62</cx:pt>
          <cx:pt idx="2764">62</cx:pt>
          <cx:pt idx="2765">62</cx:pt>
          <cx:pt idx="2766">62</cx:pt>
          <cx:pt idx="2767">62</cx:pt>
          <cx:pt idx="2768">62</cx:pt>
          <cx:pt idx="2769">62</cx:pt>
          <cx:pt idx="2770">62</cx:pt>
          <cx:pt idx="2771">62</cx:pt>
          <cx:pt idx="2772">62</cx:pt>
          <cx:pt idx="2773">62</cx:pt>
          <cx:pt idx="2774">62</cx:pt>
          <cx:pt idx="2775">62</cx:pt>
          <cx:pt idx="2776">62</cx:pt>
          <cx:pt idx="2777">62</cx:pt>
          <cx:pt idx="2778">62</cx:pt>
          <cx:pt idx="2779">62</cx:pt>
          <cx:pt idx="2780">62</cx:pt>
          <cx:pt idx="2781">62</cx:pt>
          <cx:pt idx="2782">62</cx:pt>
          <cx:pt idx="2783">62</cx:pt>
          <cx:pt idx="2784">62</cx:pt>
          <cx:pt idx="2785">62</cx:pt>
          <cx:pt idx="2786">62</cx:pt>
          <cx:pt idx="2787">62</cx:pt>
          <cx:pt idx="2788">62</cx:pt>
          <cx:pt idx="2789">62</cx:pt>
          <cx:pt idx="2790">62</cx:pt>
          <cx:pt idx="2791">62</cx:pt>
          <cx:pt idx="2792">62</cx:pt>
          <cx:pt idx="2793">62</cx:pt>
          <cx:pt idx="2794">62</cx:pt>
          <cx:pt idx="2795">62</cx:pt>
          <cx:pt idx="2796">62</cx:pt>
          <cx:pt idx="2797">62</cx:pt>
          <cx:pt idx="2798">62</cx:pt>
          <cx:pt idx="2799">62</cx:pt>
          <cx:pt idx="2800">62</cx:pt>
          <cx:pt idx="2801">62</cx:pt>
          <cx:pt idx="2802">62</cx:pt>
          <cx:pt idx="2803">62</cx:pt>
          <cx:pt idx="2804">62</cx:pt>
          <cx:pt idx="2805">62</cx:pt>
          <cx:pt idx="2806">61</cx:pt>
          <cx:pt idx="2807">61</cx:pt>
          <cx:pt idx="2808">61</cx:pt>
          <cx:pt idx="2809">61</cx:pt>
          <cx:pt idx="2810">61</cx:pt>
          <cx:pt idx="2811">61</cx:pt>
          <cx:pt idx="2812">61</cx:pt>
          <cx:pt idx="2813">61</cx:pt>
          <cx:pt idx="2814">61</cx:pt>
          <cx:pt idx="2815">61</cx:pt>
          <cx:pt idx="2816">61</cx:pt>
          <cx:pt idx="2817">61</cx:pt>
          <cx:pt idx="2818">61</cx:pt>
          <cx:pt idx="2819">61</cx:pt>
          <cx:pt idx="2820">61</cx:pt>
          <cx:pt idx="2821">61</cx:pt>
          <cx:pt idx="2822">61</cx:pt>
          <cx:pt idx="2823">61</cx:pt>
          <cx:pt idx="2824">61</cx:pt>
          <cx:pt idx="2825">61</cx:pt>
          <cx:pt idx="2826">61</cx:pt>
          <cx:pt idx="2827">61</cx:pt>
          <cx:pt idx="2828">61</cx:pt>
          <cx:pt idx="2829">61</cx:pt>
          <cx:pt idx="2830">61</cx:pt>
          <cx:pt idx="2831">61</cx:pt>
          <cx:pt idx="2832">61</cx:pt>
          <cx:pt idx="2833">61</cx:pt>
          <cx:pt idx="2834">61</cx:pt>
          <cx:pt idx="2835">61</cx:pt>
          <cx:pt idx="2836">61</cx:pt>
          <cx:pt idx="2837">61</cx:pt>
          <cx:pt idx="2838">61</cx:pt>
          <cx:pt idx="2839">61</cx:pt>
          <cx:pt idx="2840">61</cx:pt>
          <cx:pt idx="2841">61</cx:pt>
          <cx:pt idx="2842">61</cx:pt>
          <cx:pt idx="2843">61</cx:pt>
          <cx:pt idx="2844">61</cx:pt>
          <cx:pt idx="2845">61</cx:pt>
          <cx:pt idx="2846">61</cx:pt>
          <cx:pt idx="2847">61</cx:pt>
          <cx:pt idx="2848">61</cx:pt>
          <cx:pt idx="2849">61</cx:pt>
          <cx:pt idx="2850">61</cx:pt>
          <cx:pt idx="2851">61</cx:pt>
          <cx:pt idx="2852">61</cx:pt>
          <cx:pt idx="2853">61</cx:pt>
          <cx:pt idx="2854">61</cx:pt>
          <cx:pt idx="2855">61</cx:pt>
          <cx:pt idx="2856">61</cx:pt>
          <cx:pt idx="2857">61</cx:pt>
          <cx:pt idx="2858">61</cx:pt>
          <cx:pt idx="2859">61</cx:pt>
          <cx:pt idx="2860">61</cx:pt>
          <cx:pt idx="2861">61</cx:pt>
          <cx:pt idx="2862">61</cx:pt>
          <cx:pt idx="2863">61</cx:pt>
          <cx:pt idx="2864">61</cx:pt>
          <cx:pt idx="2865">61</cx:pt>
          <cx:pt idx="2866">61</cx:pt>
          <cx:pt idx="2867">61</cx:pt>
          <cx:pt idx="2868">61</cx:pt>
          <cx:pt idx="2869">61</cx:pt>
          <cx:pt idx="2870">61</cx:pt>
          <cx:pt idx="2871">61</cx:pt>
          <cx:pt idx="2872">61</cx:pt>
          <cx:pt idx="2873">61</cx:pt>
          <cx:pt idx="2874">61</cx:pt>
          <cx:pt idx="2875">61</cx:pt>
          <cx:pt idx="2876">61</cx:pt>
          <cx:pt idx="2877">61</cx:pt>
          <cx:pt idx="2878">61</cx:pt>
          <cx:pt idx="2879">61</cx:pt>
          <cx:pt idx="2880">61</cx:pt>
          <cx:pt idx="2881">61</cx:pt>
          <cx:pt idx="2882">61</cx:pt>
          <cx:pt idx="2883">61</cx:pt>
          <cx:pt idx="2884">61</cx:pt>
          <cx:pt idx="2885">61</cx:pt>
          <cx:pt idx="2886">61</cx:pt>
          <cx:pt idx="2887">61</cx:pt>
          <cx:pt idx="2888">61</cx:pt>
          <cx:pt idx="2889">61</cx:pt>
          <cx:pt idx="2890">61</cx:pt>
          <cx:pt idx="2891">61</cx:pt>
          <cx:pt idx="2892">61</cx:pt>
          <cx:pt idx="2893">61</cx:pt>
          <cx:pt idx="2894">61</cx:pt>
          <cx:pt idx="2895">61</cx:pt>
          <cx:pt idx="2896">61</cx:pt>
          <cx:pt idx="2897">61</cx:pt>
          <cx:pt idx="2898">61</cx:pt>
          <cx:pt idx="2899">61</cx:pt>
          <cx:pt idx="2900">61</cx:pt>
          <cx:pt idx="2901">61</cx:pt>
          <cx:pt idx="2902">61</cx:pt>
          <cx:pt idx="2903">61</cx:pt>
          <cx:pt idx="2904">61</cx:pt>
          <cx:pt idx="2905">61</cx:pt>
          <cx:pt idx="2906">61</cx:pt>
          <cx:pt idx="2907">61</cx:pt>
          <cx:pt idx="2908">61</cx:pt>
          <cx:pt idx="2909">61</cx:pt>
          <cx:pt idx="2910">61</cx:pt>
          <cx:pt idx="2911">61</cx:pt>
          <cx:pt idx="2912">61</cx:pt>
          <cx:pt idx="2913">61</cx:pt>
          <cx:pt idx="2914">61</cx:pt>
          <cx:pt idx="2915">61</cx:pt>
          <cx:pt idx="2916">61</cx:pt>
          <cx:pt idx="2917">61</cx:pt>
          <cx:pt idx="2918">61</cx:pt>
          <cx:pt idx="2919">61</cx:pt>
          <cx:pt idx="2920">61</cx:pt>
          <cx:pt idx="2921">61</cx:pt>
          <cx:pt idx="2922">61</cx:pt>
          <cx:pt idx="2923">61</cx:pt>
          <cx:pt idx="2924">61</cx:pt>
          <cx:pt idx="2925">61</cx:pt>
          <cx:pt idx="2926">61</cx:pt>
          <cx:pt idx="2927">61</cx:pt>
          <cx:pt idx="2928">61</cx:pt>
          <cx:pt idx="2929">61</cx:pt>
          <cx:pt idx="2930">61</cx:pt>
          <cx:pt idx="2931">61</cx:pt>
          <cx:pt idx="2932">61</cx:pt>
          <cx:pt idx="2933">61</cx:pt>
          <cx:pt idx="2934">61</cx:pt>
          <cx:pt idx="2935">61</cx:pt>
          <cx:pt idx="2936">61</cx:pt>
          <cx:pt idx="2937">61</cx:pt>
          <cx:pt idx="2938">61</cx:pt>
          <cx:pt idx="2939">61</cx:pt>
          <cx:pt idx="2940">61</cx:pt>
          <cx:pt idx="2941">61</cx:pt>
          <cx:pt idx="2942">61</cx:pt>
          <cx:pt idx="2943">61</cx:pt>
          <cx:pt idx="2944">61</cx:pt>
          <cx:pt idx="2945">61</cx:pt>
          <cx:pt idx="2946">61</cx:pt>
          <cx:pt idx="2947">61</cx:pt>
          <cx:pt idx="2948">61</cx:pt>
          <cx:pt idx="2949">61</cx:pt>
          <cx:pt idx="2950">61</cx:pt>
          <cx:pt idx="2951">61</cx:pt>
          <cx:pt idx="2952">61</cx:pt>
          <cx:pt idx="2953">61</cx:pt>
          <cx:pt idx="2954">61</cx:pt>
          <cx:pt idx="2955">61</cx:pt>
          <cx:pt idx="2956">61</cx:pt>
          <cx:pt idx="2957">61</cx:pt>
          <cx:pt idx="2958">61</cx:pt>
          <cx:pt idx="2959">61</cx:pt>
          <cx:pt idx="2960">61</cx:pt>
          <cx:pt idx="2961">61</cx:pt>
          <cx:pt idx="2962">61</cx:pt>
          <cx:pt idx="2963">61</cx:pt>
          <cx:pt idx="2964">61</cx:pt>
          <cx:pt idx="2965">61</cx:pt>
          <cx:pt idx="2966">61</cx:pt>
          <cx:pt idx="2967">61</cx:pt>
          <cx:pt idx="2968">61</cx:pt>
          <cx:pt idx="2969">61</cx:pt>
          <cx:pt idx="2970">61</cx:pt>
          <cx:pt idx="2971">61</cx:pt>
          <cx:pt idx="2972">61</cx:pt>
          <cx:pt idx="2973">61</cx:pt>
          <cx:pt idx="2974">61</cx:pt>
          <cx:pt idx="2975">61</cx:pt>
          <cx:pt idx="2976">61</cx:pt>
          <cx:pt idx="2977">61</cx:pt>
          <cx:pt idx="2978">61</cx:pt>
          <cx:pt idx="2979">61</cx:pt>
          <cx:pt idx="2980">61</cx:pt>
          <cx:pt idx="2981">61</cx:pt>
          <cx:pt idx="2982">61</cx:pt>
          <cx:pt idx="2983">61</cx:pt>
          <cx:pt idx="2984">61</cx:pt>
          <cx:pt idx="2985">61</cx:pt>
          <cx:pt idx="2986">61</cx:pt>
          <cx:pt idx="2987">61</cx:pt>
          <cx:pt idx="2988">61</cx:pt>
          <cx:pt idx="2989">61</cx:pt>
          <cx:pt idx="2990">61</cx:pt>
          <cx:pt idx="2991">61</cx:pt>
          <cx:pt idx="2992">61</cx:pt>
          <cx:pt idx="2993">61</cx:pt>
          <cx:pt idx="2994">61</cx:pt>
          <cx:pt idx="2995">61</cx:pt>
          <cx:pt idx="2996">61</cx:pt>
          <cx:pt idx="2997">61</cx:pt>
          <cx:pt idx="2998">61</cx:pt>
          <cx:pt idx="2999">61</cx:pt>
          <cx:pt idx="3000">61</cx:pt>
          <cx:pt idx="3001">61</cx:pt>
          <cx:pt idx="3002">61</cx:pt>
          <cx:pt idx="3003">61</cx:pt>
          <cx:pt idx="3004">61</cx:pt>
          <cx:pt idx="3005">61</cx:pt>
          <cx:pt idx="3006">60</cx:pt>
          <cx:pt idx="3007">60</cx:pt>
          <cx:pt idx="3008">60</cx:pt>
          <cx:pt idx="3009">60</cx:pt>
          <cx:pt idx="3010">60</cx:pt>
          <cx:pt idx="3011">60</cx:pt>
          <cx:pt idx="3012">60</cx:pt>
          <cx:pt idx="3013">60</cx:pt>
          <cx:pt idx="3014">60</cx:pt>
          <cx:pt idx="3015">60</cx:pt>
          <cx:pt idx="3016">60</cx:pt>
          <cx:pt idx="3017">60</cx:pt>
          <cx:pt idx="3018">60</cx:pt>
          <cx:pt idx="3019">60</cx:pt>
          <cx:pt idx="3020">60</cx:pt>
          <cx:pt idx="3021">60</cx:pt>
          <cx:pt idx="3022">60</cx:pt>
          <cx:pt idx="3023">60</cx:pt>
          <cx:pt idx="3024">60</cx:pt>
          <cx:pt idx="3025">60</cx:pt>
          <cx:pt idx="3026">60</cx:pt>
          <cx:pt idx="3027">60</cx:pt>
          <cx:pt idx="3028">60</cx:pt>
          <cx:pt idx="3029">60</cx:pt>
          <cx:pt idx="3030">60</cx:pt>
          <cx:pt idx="3031">60</cx:pt>
          <cx:pt idx="3032">60</cx:pt>
          <cx:pt idx="3033">60</cx:pt>
          <cx:pt idx="3034">60</cx:pt>
          <cx:pt idx="3035">60</cx:pt>
          <cx:pt idx="3036">60</cx:pt>
          <cx:pt idx="3037">60</cx:pt>
          <cx:pt idx="3038">60</cx:pt>
          <cx:pt idx="3039">60</cx:pt>
          <cx:pt idx="3040">60</cx:pt>
          <cx:pt idx="3041">60</cx:pt>
          <cx:pt idx="3042">60</cx:pt>
          <cx:pt idx="3043">60</cx:pt>
          <cx:pt idx="3044">60</cx:pt>
          <cx:pt idx="3045">60</cx:pt>
          <cx:pt idx="3046">60</cx:pt>
          <cx:pt idx="3047">60</cx:pt>
          <cx:pt idx="3048">60</cx:pt>
          <cx:pt idx="3049">60</cx:pt>
          <cx:pt idx="3050">60</cx:pt>
          <cx:pt idx="3051">60</cx:pt>
          <cx:pt idx="3052">60</cx:pt>
          <cx:pt idx="3053">60</cx:pt>
          <cx:pt idx="3054">60</cx:pt>
          <cx:pt idx="3055">60</cx:pt>
          <cx:pt idx="3056">60</cx:pt>
          <cx:pt idx="3057">60</cx:pt>
          <cx:pt idx="3058">60</cx:pt>
          <cx:pt idx="3059">60</cx:pt>
          <cx:pt idx="3060">60</cx:pt>
          <cx:pt idx="3061">60</cx:pt>
          <cx:pt idx="3062">60</cx:pt>
          <cx:pt idx="3063">60</cx:pt>
          <cx:pt idx="3064">60</cx:pt>
          <cx:pt idx="3065">60</cx:pt>
          <cx:pt idx="3066">60</cx:pt>
          <cx:pt idx="3067">60</cx:pt>
          <cx:pt idx="3068">60</cx:pt>
          <cx:pt idx="3069">60</cx:pt>
          <cx:pt idx="3070">60</cx:pt>
          <cx:pt idx="3071">60</cx:pt>
          <cx:pt idx="3072">60</cx:pt>
          <cx:pt idx="3073">60</cx:pt>
          <cx:pt idx="3074">60</cx:pt>
          <cx:pt idx="3075">60</cx:pt>
          <cx:pt idx="3076">60</cx:pt>
          <cx:pt idx="3077">60</cx:pt>
          <cx:pt idx="3078">60</cx:pt>
          <cx:pt idx="3079">60</cx:pt>
          <cx:pt idx="3080">60</cx:pt>
          <cx:pt idx="3081">60</cx:pt>
          <cx:pt idx="3082">60</cx:pt>
          <cx:pt idx="3083">60</cx:pt>
          <cx:pt idx="3084">60</cx:pt>
          <cx:pt idx="3085">60</cx:pt>
          <cx:pt idx="3086">60</cx:pt>
          <cx:pt idx="3087">60</cx:pt>
          <cx:pt idx="3088">60</cx:pt>
          <cx:pt idx="3089">60</cx:pt>
          <cx:pt idx="3090">60</cx:pt>
          <cx:pt idx="3091">60</cx:pt>
          <cx:pt idx="3092">60</cx:pt>
          <cx:pt idx="3093">60</cx:pt>
          <cx:pt idx="3094">60</cx:pt>
          <cx:pt idx="3095">60</cx:pt>
          <cx:pt idx="3096">60</cx:pt>
          <cx:pt idx="3097">60</cx:pt>
          <cx:pt idx="3098">60</cx:pt>
          <cx:pt idx="3099">60</cx:pt>
          <cx:pt idx="3100">60</cx:pt>
          <cx:pt idx="3101">60</cx:pt>
          <cx:pt idx="3102">60</cx:pt>
          <cx:pt idx="3103">60</cx:pt>
          <cx:pt idx="3104">60</cx:pt>
          <cx:pt idx="3105">60</cx:pt>
          <cx:pt idx="3106">60</cx:pt>
          <cx:pt idx="3107">60</cx:pt>
          <cx:pt idx="3108">60</cx:pt>
          <cx:pt idx="3109">60</cx:pt>
          <cx:pt idx="3110">60</cx:pt>
          <cx:pt idx="3111">60</cx:pt>
          <cx:pt idx="3112">60</cx:pt>
          <cx:pt idx="3113">60</cx:pt>
          <cx:pt idx="3114">60</cx:pt>
          <cx:pt idx="3115">60</cx:pt>
          <cx:pt idx="3116">60</cx:pt>
          <cx:pt idx="3117">60</cx:pt>
          <cx:pt idx="3118">60</cx:pt>
          <cx:pt idx="3119">60</cx:pt>
          <cx:pt idx="3120">60</cx:pt>
          <cx:pt idx="3121">60</cx:pt>
          <cx:pt idx="3122">60</cx:pt>
          <cx:pt idx="3123">60</cx:pt>
          <cx:pt idx="3124">60</cx:pt>
          <cx:pt idx="3125">60</cx:pt>
          <cx:pt idx="3126">60</cx:pt>
          <cx:pt idx="3127">60</cx:pt>
          <cx:pt idx="3128">60</cx:pt>
          <cx:pt idx="3129">60</cx:pt>
          <cx:pt idx="3130">60</cx:pt>
          <cx:pt idx="3131">60</cx:pt>
          <cx:pt idx="3132">60</cx:pt>
          <cx:pt idx="3133">60</cx:pt>
          <cx:pt idx="3134">60</cx:pt>
          <cx:pt idx="3135">60</cx:pt>
          <cx:pt idx="3136">60</cx:pt>
          <cx:pt idx="3137">60</cx:pt>
          <cx:pt idx="3138">60</cx:pt>
          <cx:pt idx="3139">60</cx:pt>
          <cx:pt idx="3140">60</cx:pt>
          <cx:pt idx="3141">60</cx:pt>
          <cx:pt idx="3142">60</cx:pt>
          <cx:pt idx="3143">60</cx:pt>
          <cx:pt idx="3144">60</cx:pt>
          <cx:pt idx="3145">60</cx:pt>
          <cx:pt idx="3146">60</cx:pt>
          <cx:pt idx="3147">60</cx:pt>
          <cx:pt idx="3148">60</cx:pt>
          <cx:pt idx="3149">60</cx:pt>
          <cx:pt idx="3150">60</cx:pt>
          <cx:pt idx="3151">60</cx:pt>
          <cx:pt idx="3152">60</cx:pt>
          <cx:pt idx="3153">60</cx:pt>
          <cx:pt idx="3154">60</cx:pt>
          <cx:pt idx="3155">60</cx:pt>
          <cx:pt idx="3156">60</cx:pt>
          <cx:pt idx="3157">60</cx:pt>
          <cx:pt idx="3158">60</cx:pt>
          <cx:pt idx="3159">60</cx:pt>
          <cx:pt idx="3160">60</cx:pt>
          <cx:pt idx="3161">60</cx:pt>
          <cx:pt idx="3162">60</cx:pt>
          <cx:pt idx="3163">60</cx:pt>
          <cx:pt idx="3164">60</cx:pt>
          <cx:pt idx="3165">60</cx:pt>
          <cx:pt idx="3166">60</cx:pt>
          <cx:pt idx="3167">60</cx:pt>
          <cx:pt idx="3168">60</cx:pt>
          <cx:pt idx="3169">60</cx:pt>
          <cx:pt idx="3170">60</cx:pt>
          <cx:pt idx="3171">60</cx:pt>
          <cx:pt idx="3172">60</cx:pt>
          <cx:pt idx="3173">60</cx:pt>
          <cx:pt idx="3174">60</cx:pt>
          <cx:pt idx="3175">60</cx:pt>
          <cx:pt idx="3176">60</cx:pt>
          <cx:pt idx="3177">60</cx:pt>
          <cx:pt idx="3178">60</cx:pt>
          <cx:pt idx="3179">60</cx:pt>
          <cx:pt idx="3180">60</cx:pt>
          <cx:pt idx="3181">60</cx:pt>
          <cx:pt idx="3182">60</cx:pt>
          <cx:pt idx="3183">60</cx:pt>
          <cx:pt idx="3184">60</cx:pt>
          <cx:pt idx="3185">60</cx:pt>
          <cx:pt idx="3186">60</cx:pt>
          <cx:pt idx="3187">60</cx:pt>
          <cx:pt idx="3188">60</cx:pt>
          <cx:pt idx="3189">60</cx:pt>
          <cx:pt idx="3190">60</cx:pt>
          <cx:pt idx="3191">60</cx:pt>
          <cx:pt idx="3192">60</cx:pt>
          <cx:pt idx="3193">60</cx:pt>
          <cx:pt idx="3194">60</cx:pt>
          <cx:pt idx="3195">60</cx:pt>
          <cx:pt idx="3196">60</cx:pt>
          <cx:pt idx="3197">60</cx:pt>
          <cx:pt idx="3198">60</cx:pt>
          <cx:pt idx="3199">60</cx:pt>
          <cx:pt idx="3200">60</cx:pt>
          <cx:pt idx="3201">60</cx:pt>
          <cx:pt idx="3202">60</cx:pt>
          <cx:pt idx="3203">60</cx:pt>
          <cx:pt idx="3204">60</cx:pt>
          <cx:pt idx="3205">60</cx:pt>
          <cx:pt idx="3206">60</cx:pt>
          <cx:pt idx="3207">60</cx:pt>
          <cx:pt idx="3208">60</cx:pt>
          <cx:pt idx="3209">60</cx:pt>
          <cx:pt idx="3210">60</cx:pt>
          <cx:pt idx="3211">60</cx:pt>
          <cx:pt idx="3212">60</cx:pt>
          <cx:pt idx="3213">60</cx:pt>
          <cx:pt idx="3214">60</cx:pt>
          <cx:pt idx="3215">60</cx:pt>
          <cx:pt idx="3216">60</cx:pt>
          <cx:pt idx="3217">60</cx:pt>
          <cx:pt idx="3218">60</cx:pt>
          <cx:pt idx="3219">60</cx:pt>
          <cx:pt idx="3220">60</cx:pt>
          <cx:pt idx="3221">60</cx:pt>
          <cx:pt idx="3222">60</cx:pt>
          <cx:pt idx="3223">60</cx:pt>
          <cx:pt idx="3224">60</cx:pt>
          <cx:pt idx="3225">60</cx:pt>
          <cx:pt idx="3226">60</cx:pt>
          <cx:pt idx="3227">60</cx:pt>
          <cx:pt idx="3228">60</cx:pt>
          <cx:pt idx="3229">60</cx:pt>
          <cx:pt idx="3230">60</cx:pt>
          <cx:pt idx="3231">60</cx:pt>
          <cx:pt idx="3232">60</cx:pt>
          <cx:pt idx="3233">60</cx:pt>
          <cx:pt idx="3234">60</cx:pt>
          <cx:pt idx="3235">60</cx:pt>
          <cx:pt idx="3236">60</cx:pt>
          <cx:pt idx="3237">60</cx:pt>
          <cx:pt idx="3238">60</cx:pt>
          <cx:pt idx="3239">60</cx:pt>
          <cx:pt idx="3240">60</cx:pt>
          <cx:pt idx="3241">60</cx:pt>
          <cx:pt idx="3242">59</cx:pt>
          <cx:pt idx="3243">59</cx:pt>
          <cx:pt idx="3244">59</cx:pt>
          <cx:pt idx="3245">59</cx:pt>
          <cx:pt idx="3246">59</cx:pt>
          <cx:pt idx="3247">59</cx:pt>
          <cx:pt idx="3248">59</cx:pt>
          <cx:pt idx="3249">59</cx:pt>
          <cx:pt idx="3250">59</cx:pt>
          <cx:pt idx="3251">59</cx:pt>
          <cx:pt idx="3252">59</cx:pt>
          <cx:pt idx="3253">59</cx:pt>
          <cx:pt idx="3254">59</cx:pt>
          <cx:pt idx="3255">59</cx:pt>
          <cx:pt idx="3256">59</cx:pt>
          <cx:pt idx="3257">59</cx:pt>
          <cx:pt idx="3258">59</cx:pt>
          <cx:pt idx="3259">59</cx:pt>
          <cx:pt idx="3260">59</cx:pt>
          <cx:pt idx="3261">59</cx:pt>
          <cx:pt idx="3262">59</cx:pt>
          <cx:pt idx="3263">59</cx:pt>
          <cx:pt idx="3264">59</cx:pt>
          <cx:pt idx="3265">59</cx:pt>
          <cx:pt idx="3266">59</cx:pt>
          <cx:pt idx="3267">59</cx:pt>
          <cx:pt idx="3268">59</cx:pt>
          <cx:pt idx="3269">59</cx:pt>
          <cx:pt idx="3270">59</cx:pt>
          <cx:pt idx="3271">59</cx:pt>
          <cx:pt idx="3272">59</cx:pt>
          <cx:pt idx="3273">59</cx:pt>
          <cx:pt idx="3274">59</cx:pt>
          <cx:pt idx="3275">59</cx:pt>
          <cx:pt idx="3276">59</cx:pt>
          <cx:pt idx="3277">59</cx:pt>
          <cx:pt idx="3278">59</cx:pt>
          <cx:pt idx="3279">59</cx:pt>
          <cx:pt idx="3280">59</cx:pt>
          <cx:pt idx="3281">59</cx:pt>
          <cx:pt idx="3282">59</cx:pt>
          <cx:pt idx="3283">59</cx:pt>
          <cx:pt idx="3284">59</cx:pt>
          <cx:pt idx="3285">59</cx:pt>
          <cx:pt idx="3286">59</cx:pt>
          <cx:pt idx="3287">59</cx:pt>
          <cx:pt idx="3288">59</cx:pt>
          <cx:pt idx="3289">59</cx:pt>
          <cx:pt idx="3290">59</cx:pt>
          <cx:pt idx="3291">59</cx:pt>
          <cx:pt idx="3292">59</cx:pt>
          <cx:pt idx="3293">59</cx:pt>
          <cx:pt idx="3294">59</cx:pt>
          <cx:pt idx="3295">59</cx:pt>
          <cx:pt idx="3296">59</cx:pt>
          <cx:pt idx="3297">59</cx:pt>
          <cx:pt idx="3298">59</cx:pt>
          <cx:pt idx="3299">59</cx:pt>
          <cx:pt idx="3300">59</cx:pt>
          <cx:pt idx="3301">59</cx:pt>
          <cx:pt idx="3302">59</cx:pt>
          <cx:pt idx="3303">59</cx:pt>
          <cx:pt idx="3304">59</cx:pt>
          <cx:pt idx="3305">59</cx:pt>
          <cx:pt idx="3306">59</cx:pt>
          <cx:pt idx="3307">59</cx:pt>
          <cx:pt idx="3308">59</cx:pt>
          <cx:pt idx="3309">59</cx:pt>
          <cx:pt idx="3310">59</cx:pt>
          <cx:pt idx="3311">59</cx:pt>
          <cx:pt idx="3312">59</cx:pt>
          <cx:pt idx="3313">59</cx:pt>
          <cx:pt idx="3314">59</cx:pt>
          <cx:pt idx="3315">59</cx:pt>
          <cx:pt idx="3316">59</cx:pt>
          <cx:pt idx="3317">59</cx:pt>
          <cx:pt idx="3318">59</cx:pt>
          <cx:pt idx="3319">59</cx:pt>
          <cx:pt idx="3320">59</cx:pt>
          <cx:pt idx="3321">59</cx:pt>
          <cx:pt idx="3322">59</cx:pt>
          <cx:pt idx="3323">59</cx:pt>
          <cx:pt idx="3324">59</cx:pt>
          <cx:pt idx="3325">59</cx:pt>
          <cx:pt idx="3326">59</cx:pt>
          <cx:pt idx="3327">59</cx:pt>
          <cx:pt idx="3328">59</cx:pt>
          <cx:pt idx="3329">59</cx:pt>
          <cx:pt idx="3330">59</cx:pt>
          <cx:pt idx="3331">59</cx:pt>
          <cx:pt idx="3332">59</cx:pt>
          <cx:pt idx="3333">59</cx:pt>
          <cx:pt idx="3334">59</cx:pt>
          <cx:pt idx="3335">59</cx:pt>
          <cx:pt idx="3336">59</cx:pt>
          <cx:pt idx="3337">59</cx:pt>
          <cx:pt idx="3338">59</cx:pt>
          <cx:pt idx="3339">59</cx:pt>
          <cx:pt idx="3340">59</cx:pt>
          <cx:pt idx="3341">59</cx:pt>
          <cx:pt idx="3342">59</cx:pt>
          <cx:pt idx="3343">59</cx:pt>
          <cx:pt idx="3344">59</cx:pt>
          <cx:pt idx="3345">59</cx:pt>
          <cx:pt idx="3346">59</cx:pt>
          <cx:pt idx="3347">59</cx:pt>
          <cx:pt idx="3348">59</cx:pt>
          <cx:pt idx="3349">59</cx:pt>
          <cx:pt idx="3350">59</cx:pt>
          <cx:pt idx="3351">59</cx:pt>
          <cx:pt idx="3352">59</cx:pt>
          <cx:pt idx="3353">59</cx:pt>
          <cx:pt idx="3354">59</cx:pt>
          <cx:pt idx="3355">59</cx:pt>
          <cx:pt idx="3356">59</cx:pt>
          <cx:pt idx="3357">59</cx:pt>
          <cx:pt idx="3358">59</cx:pt>
          <cx:pt idx="3359">59</cx:pt>
          <cx:pt idx="3360">59</cx:pt>
          <cx:pt idx="3361">59</cx:pt>
          <cx:pt idx="3362">59</cx:pt>
          <cx:pt idx="3363">59</cx:pt>
          <cx:pt idx="3364">59</cx:pt>
          <cx:pt idx="3365">59</cx:pt>
          <cx:pt idx="3366">59</cx:pt>
          <cx:pt idx="3367">59</cx:pt>
          <cx:pt idx="3368">59</cx:pt>
          <cx:pt idx="3369">59</cx:pt>
          <cx:pt idx="3370">59</cx:pt>
          <cx:pt idx="3371">59</cx:pt>
          <cx:pt idx="3372">59</cx:pt>
          <cx:pt idx="3373">59</cx:pt>
          <cx:pt idx="3374">59</cx:pt>
          <cx:pt idx="3375">59</cx:pt>
          <cx:pt idx="3376">59</cx:pt>
          <cx:pt idx="3377">59</cx:pt>
          <cx:pt idx="3378">59</cx:pt>
          <cx:pt idx="3379">59</cx:pt>
          <cx:pt idx="3380">59</cx:pt>
          <cx:pt idx="3381">59</cx:pt>
          <cx:pt idx="3382">59</cx:pt>
          <cx:pt idx="3383">59</cx:pt>
          <cx:pt idx="3384">59</cx:pt>
          <cx:pt idx="3385">59</cx:pt>
          <cx:pt idx="3386">59</cx:pt>
          <cx:pt idx="3387">59</cx:pt>
          <cx:pt idx="3388">59</cx:pt>
          <cx:pt idx="3389">59</cx:pt>
          <cx:pt idx="3390">59</cx:pt>
          <cx:pt idx="3391">59</cx:pt>
          <cx:pt idx="3392">59</cx:pt>
          <cx:pt idx="3393">59</cx:pt>
          <cx:pt idx="3394">59</cx:pt>
          <cx:pt idx="3395">59</cx:pt>
          <cx:pt idx="3396">59</cx:pt>
          <cx:pt idx="3397">59</cx:pt>
          <cx:pt idx="3398">59</cx:pt>
          <cx:pt idx="3399">59</cx:pt>
          <cx:pt idx="3400">59</cx:pt>
          <cx:pt idx="3401">59</cx:pt>
          <cx:pt idx="3402">59</cx:pt>
          <cx:pt idx="3403">59</cx:pt>
          <cx:pt idx="3404">59</cx:pt>
          <cx:pt idx="3405">59</cx:pt>
          <cx:pt idx="3406">59</cx:pt>
          <cx:pt idx="3407">59</cx:pt>
          <cx:pt idx="3408">59</cx:pt>
          <cx:pt idx="3409">59</cx:pt>
          <cx:pt idx="3410">59</cx:pt>
          <cx:pt idx="3411">59</cx:pt>
          <cx:pt idx="3412">59</cx:pt>
          <cx:pt idx="3413">59</cx:pt>
          <cx:pt idx="3414">59</cx:pt>
          <cx:pt idx="3415">59</cx:pt>
          <cx:pt idx="3416">59</cx:pt>
          <cx:pt idx="3417">59</cx:pt>
          <cx:pt idx="3418">59</cx:pt>
          <cx:pt idx="3419">59</cx:pt>
          <cx:pt idx="3420">59</cx:pt>
          <cx:pt idx="3421">59</cx:pt>
          <cx:pt idx="3422">59</cx:pt>
          <cx:pt idx="3423">59</cx:pt>
          <cx:pt idx="3424">59</cx:pt>
          <cx:pt idx="3425">59</cx:pt>
          <cx:pt idx="3426">59</cx:pt>
          <cx:pt idx="3427">59</cx:pt>
          <cx:pt idx="3428">59</cx:pt>
          <cx:pt idx="3429">59</cx:pt>
          <cx:pt idx="3430">59</cx:pt>
          <cx:pt idx="3431">59</cx:pt>
          <cx:pt idx="3432">59</cx:pt>
          <cx:pt idx="3433">59</cx:pt>
          <cx:pt idx="3434">59</cx:pt>
          <cx:pt idx="3435">59</cx:pt>
          <cx:pt idx="3436">59</cx:pt>
          <cx:pt idx="3437">59</cx:pt>
          <cx:pt idx="3438">59</cx:pt>
          <cx:pt idx="3439">59</cx:pt>
          <cx:pt idx="3440">59</cx:pt>
          <cx:pt idx="3441">59</cx:pt>
          <cx:pt idx="3442">59</cx:pt>
          <cx:pt idx="3443">59</cx:pt>
          <cx:pt idx="3444">59</cx:pt>
          <cx:pt idx="3445">59</cx:pt>
          <cx:pt idx="3446">59</cx:pt>
          <cx:pt idx="3447">59</cx:pt>
          <cx:pt idx="3448">59</cx:pt>
          <cx:pt idx="3449">59</cx:pt>
          <cx:pt idx="3450">59</cx:pt>
          <cx:pt idx="3451">59</cx:pt>
          <cx:pt idx="3452">59</cx:pt>
          <cx:pt idx="3453">59</cx:pt>
          <cx:pt idx="3454">59</cx:pt>
          <cx:pt idx="3455">59</cx:pt>
          <cx:pt idx="3456">59</cx:pt>
          <cx:pt idx="3457">59</cx:pt>
          <cx:pt idx="3458">59</cx:pt>
          <cx:pt idx="3459">59</cx:pt>
          <cx:pt idx="3460">59</cx:pt>
          <cx:pt idx="3461">59</cx:pt>
          <cx:pt idx="3462">59</cx:pt>
          <cx:pt idx="3463">59</cx:pt>
          <cx:pt idx="3464">59</cx:pt>
          <cx:pt idx="3465">59</cx:pt>
          <cx:pt idx="3466">59</cx:pt>
          <cx:pt idx="3467">59</cx:pt>
          <cx:pt idx="3468">59</cx:pt>
          <cx:pt idx="3469">59</cx:pt>
          <cx:pt idx="3470">59</cx:pt>
          <cx:pt idx="3471">59</cx:pt>
          <cx:pt idx="3472">59</cx:pt>
          <cx:pt idx="3473">59</cx:pt>
          <cx:pt idx="3474">59</cx:pt>
          <cx:pt idx="3475">59</cx:pt>
          <cx:pt idx="3476">59</cx:pt>
          <cx:pt idx="3477">59</cx:pt>
          <cx:pt idx="3478">59</cx:pt>
          <cx:pt idx="3479">59</cx:pt>
          <cx:pt idx="3480">59</cx:pt>
          <cx:pt idx="3481">59</cx:pt>
          <cx:pt idx="3482">59</cx:pt>
          <cx:pt idx="3483">59</cx:pt>
          <cx:pt idx="3484">59</cx:pt>
          <cx:pt idx="3485">59</cx:pt>
          <cx:pt idx="3486">59</cx:pt>
          <cx:pt idx="3487">59</cx:pt>
          <cx:pt idx="3488">59</cx:pt>
          <cx:pt idx="3489">59</cx:pt>
          <cx:pt idx="3490">59</cx:pt>
          <cx:pt idx="3491">59</cx:pt>
          <cx:pt idx="3492">59</cx:pt>
          <cx:pt idx="3493">59</cx:pt>
          <cx:pt idx="3494">59</cx:pt>
          <cx:pt idx="3495">59</cx:pt>
          <cx:pt idx="3496">59</cx:pt>
          <cx:pt idx="3497">59</cx:pt>
          <cx:pt idx="3498">59</cx:pt>
          <cx:pt idx="3499">59</cx:pt>
          <cx:pt idx="3500">59</cx:pt>
          <cx:pt idx="3501">59</cx:pt>
          <cx:pt idx="3502">59</cx:pt>
          <cx:pt idx="3503">59</cx:pt>
          <cx:pt idx="3504">59</cx:pt>
          <cx:pt idx="3505">59</cx:pt>
          <cx:pt idx="3506">59</cx:pt>
          <cx:pt idx="3507">59</cx:pt>
          <cx:pt idx="3508">59</cx:pt>
          <cx:pt idx="3509">58</cx:pt>
          <cx:pt idx="3510">58</cx:pt>
          <cx:pt idx="3511">58</cx:pt>
          <cx:pt idx="3512">58</cx:pt>
          <cx:pt idx="3513">58</cx:pt>
          <cx:pt idx="3514">58</cx:pt>
          <cx:pt idx="3515">58</cx:pt>
          <cx:pt idx="3516">58</cx:pt>
          <cx:pt idx="3517">58</cx:pt>
          <cx:pt idx="3518">58</cx:pt>
          <cx:pt idx="3519">58</cx:pt>
          <cx:pt idx="3520">58</cx:pt>
          <cx:pt idx="3521">58</cx:pt>
          <cx:pt idx="3522">58</cx:pt>
          <cx:pt idx="3523">58</cx:pt>
          <cx:pt idx="3524">58</cx:pt>
          <cx:pt idx="3525">58</cx:pt>
          <cx:pt idx="3526">58</cx:pt>
          <cx:pt idx="3527">58</cx:pt>
          <cx:pt idx="3528">58</cx:pt>
          <cx:pt idx="3529">58</cx:pt>
          <cx:pt idx="3530">58</cx:pt>
          <cx:pt idx="3531">58</cx:pt>
          <cx:pt idx="3532">58</cx:pt>
          <cx:pt idx="3533">58</cx:pt>
          <cx:pt idx="3534">58</cx:pt>
          <cx:pt idx="3535">58</cx:pt>
          <cx:pt idx="3536">58</cx:pt>
          <cx:pt idx="3537">58</cx:pt>
          <cx:pt idx="3538">58</cx:pt>
          <cx:pt idx="3539">58</cx:pt>
          <cx:pt idx="3540">58</cx:pt>
          <cx:pt idx="3541">58</cx:pt>
          <cx:pt idx="3542">58</cx:pt>
          <cx:pt idx="3543">58</cx:pt>
          <cx:pt idx="3544">58</cx:pt>
          <cx:pt idx="3545">58</cx:pt>
          <cx:pt idx="3546">58</cx:pt>
          <cx:pt idx="3547">58</cx:pt>
          <cx:pt idx="3548">58</cx:pt>
          <cx:pt idx="3549">58</cx:pt>
          <cx:pt idx="3550">58</cx:pt>
          <cx:pt idx="3551">58</cx:pt>
          <cx:pt idx="3552">58</cx:pt>
          <cx:pt idx="3553">58</cx:pt>
          <cx:pt idx="3554">58</cx:pt>
          <cx:pt idx="3555">58</cx:pt>
          <cx:pt idx="3556">58</cx:pt>
          <cx:pt idx="3557">58</cx:pt>
          <cx:pt idx="3558">58</cx:pt>
          <cx:pt idx="3559">58</cx:pt>
          <cx:pt idx="3560">58</cx:pt>
          <cx:pt idx="3561">58</cx:pt>
          <cx:pt idx="3562">58</cx:pt>
          <cx:pt idx="3563">58</cx:pt>
          <cx:pt idx="3564">58</cx:pt>
          <cx:pt idx="3565">58</cx:pt>
          <cx:pt idx="3566">58</cx:pt>
          <cx:pt idx="3567">58</cx:pt>
          <cx:pt idx="3568">58</cx:pt>
          <cx:pt idx="3569">58</cx:pt>
          <cx:pt idx="3570">58</cx:pt>
          <cx:pt idx="3571">58</cx:pt>
          <cx:pt idx="3572">58</cx:pt>
          <cx:pt idx="3573">58</cx:pt>
          <cx:pt idx="3574">58</cx:pt>
          <cx:pt idx="3575">58</cx:pt>
          <cx:pt idx="3576">58</cx:pt>
          <cx:pt idx="3577">58</cx:pt>
          <cx:pt idx="3578">58</cx:pt>
          <cx:pt idx="3579">58</cx:pt>
          <cx:pt idx="3580">58</cx:pt>
          <cx:pt idx="3581">58</cx:pt>
          <cx:pt idx="3582">58</cx:pt>
          <cx:pt idx="3583">58</cx:pt>
          <cx:pt idx="3584">58</cx:pt>
          <cx:pt idx="3585">58</cx:pt>
          <cx:pt idx="3586">58</cx:pt>
          <cx:pt idx="3587">58</cx:pt>
          <cx:pt idx="3588">58</cx:pt>
          <cx:pt idx="3589">58</cx:pt>
          <cx:pt idx="3590">58</cx:pt>
          <cx:pt idx="3591">58</cx:pt>
          <cx:pt idx="3592">58</cx:pt>
          <cx:pt idx="3593">58</cx:pt>
          <cx:pt idx="3594">58</cx:pt>
          <cx:pt idx="3595">58</cx:pt>
          <cx:pt idx="3596">58</cx:pt>
          <cx:pt idx="3597">58</cx:pt>
          <cx:pt idx="3598">58</cx:pt>
          <cx:pt idx="3599">58</cx:pt>
          <cx:pt idx="3600">58</cx:pt>
          <cx:pt idx="3601">58</cx:pt>
          <cx:pt idx="3602">58</cx:pt>
          <cx:pt idx="3603">58</cx:pt>
          <cx:pt idx="3604">58</cx:pt>
          <cx:pt idx="3605">58</cx:pt>
          <cx:pt idx="3606">58</cx:pt>
          <cx:pt idx="3607">58</cx:pt>
          <cx:pt idx="3608">58</cx:pt>
          <cx:pt idx="3609">58</cx:pt>
          <cx:pt idx="3610">58</cx:pt>
          <cx:pt idx="3611">58</cx:pt>
          <cx:pt idx="3612">58</cx:pt>
          <cx:pt idx="3613">58</cx:pt>
          <cx:pt idx="3614">58</cx:pt>
          <cx:pt idx="3615">58</cx:pt>
          <cx:pt idx="3616">58</cx:pt>
          <cx:pt idx="3617">58</cx:pt>
          <cx:pt idx="3618">58</cx:pt>
          <cx:pt idx="3619">58</cx:pt>
          <cx:pt idx="3620">58</cx:pt>
          <cx:pt idx="3621">58</cx:pt>
          <cx:pt idx="3622">58</cx:pt>
          <cx:pt idx="3623">58</cx:pt>
          <cx:pt idx="3624">58</cx:pt>
          <cx:pt idx="3625">58</cx:pt>
          <cx:pt idx="3626">58</cx:pt>
          <cx:pt idx="3627">58</cx:pt>
          <cx:pt idx="3628">58</cx:pt>
          <cx:pt idx="3629">58</cx:pt>
          <cx:pt idx="3630">58</cx:pt>
          <cx:pt idx="3631">58</cx:pt>
          <cx:pt idx="3632">58</cx:pt>
          <cx:pt idx="3633">58</cx:pt>
          <cx:pt idx="3634">58</cx:pt>
          <cx:pt idx="3635">58</cx:pt>
          <cx:pt idx="3636">58</cx:pt>
          <cx:pt idx="3637">58</cx:pt>
          <cx:pt idx="3638">58</cx:pt>
          <cx:pt idx="3639">58</cx:pt>
          <cx:pt idx="3640">58</cx:pt>
          <cx:pt idx="3641">58</cx:pt>
          <cx:pt idx="3642">58</cx:pt>
          <cx:pt idx="3643">58</cx:pt>
          <cx:pt idx="3644">58</cx:pt>
          <cx:pt idx="3645">58</cx:pt>
          <cx:pt idx="3646">58</cx:pt>
          <cx:pt idx="3647">58</cx:pt>
          <cx:pt idx="3648">58</cx:pt>
          <cx:pt idx="3649">58</cx:pt>
          <cx:pt idx="3650">58</cx:pt>
          <cx:pt idx="3651">58</cx:pt>
          <cx:pt idx="3652">58</cx:pt>
          <cx:pt idx="3653">58</cx:pt>
          <cx:pt idx="3654">58</cx:pt>
          <cx:pt idx="3655">58</cx:pt>
          <cx:pt idx="3656">58</cx:pt>
          <cx:pt idx="3657">58</cx:pt>
          <cx:pt idx="3658">58</cx:pt>
          <cx:pt idx="3659">58</cx:pt>
          <cx:pt idx="3660">58</cx:pt>
          <cx:pt idx="3661">58</cx:pt>
          <cx:pt idx="3662">58</cx:pt>
          <cx:pt idx="3663">58</cx:pt>
          <cx:pt idx="3664">58</cx:pt>
          <cx:pt idx="3665">58</cx:pt>
          <cx:pt idx="3666">58</cx:pt>
          <cx:pt idx="3667">58</cx:pt>
          <cx:pt idx="3668">58</cx:pt>
          <cx:pt idx="3669">58</cx:pt>
          <cx:pt idx="3670">58</cx:pt>
          <cx:pt idx="3671">58</cx:pt>
          <cx:pt idx="3672">58</cx:pt>
          <cx:pt idx="3673">58</cx:pt>
          <cx:pt idx="3674">58</cx:pt>
          <cx:pt idx="3675">58</cx:pt>
          <cx:pt idx="3676">58</cx:pt>
          <cx:pt idx="3677">58</cx:pt>
          <cx:pt idx="3678">58</cx:pt>
          <cx:pt idx="3679">58</cx:pt>
          <cx:pt idx="3680">58</cx:pt>
          <cx:pt idx="3681">58</cx:pt>
          <cx:pt idx="3682">58</cx:pt>
          <cx:pt idx="3683">58</cx:pt>
          <cx:pt idx="3684">58</cx:pt>
          <cx:pt idx="3685">58</cx:pt>
          <cx:pt idx="3686">58</cx:pt>
          <cx:pt idx="3687">58</cx:pt>
          <cx:pt idx="3688">58</cx:pt>
          <cx:pt idx="3689">58</cx:pt>
          <cx:pt idx="3690">58</cx:pt>
          <cx:pt idx="3691">58</cx:pt>
          <cx:pt idx="3692">58</cx:pt>
          <cx:pt idx="3693">58</cx:pt>
          <cx:pt idx="3694">58</cx:pt>
          <cx:pt idx="3695">58</cx:pt>
          <cx:pt idx="3696">58</cx:pt>
          <cx:pt idx="3697">58</cx:pt>
          <cx:pt idx="3698">58</cx:pt>
          <cx:pt idx="3699">58</cx:pt>
          <cx:pt idx="3700">58</cx:pt>
          <cx:pt idx="3701">58</cx:pt>
          <cx:pt idx="3702">58</cx:pt>
          <cx:pt idx="3703">58</cx:pt>
          <cx:pt idx="3704">58</cx:pt>
          <cx:pt idx="3705">58</cx:pt>
          <cx:pt idx="3706">58</cx:pt>
          <cx:pt idx="3707">58</cx:pt>
          <cx:pt idx="3708">58</cx:pt>
          <cx:pt idx="3709">58</cx:pt>
          <cx:pt idx="3710">58</cx:pt>
          <cx:pt idx="3711">58</cx:pt>
          <cx:pt idx="3712">58</cx:pt>
          <cx:pt idx="3713">58</cx:pt>
          <cx:pt idx="3714">58</cx:pt>
          <cx:pt idx="3715">58</cx:pt>
          <cx:pt idx="3716">58</cx:pt>
          <cx:pt idx="3717">58</cx:pt>
          <cx:pt idx="3718">58</cx:pt>
          <cx:pt idx="3719">58</cx:pt>
          <cx:pt idx="3720">58</cx:pt>
          <cx:pt idx="3721">58</cx:pt>
          <cx:pt idx="3722">58</cx:pt>
          <cx:pt idx="3723">58</cx:pt>
          <cx:pt idx="3724">58</cx:pt>
          <cx:pt idx="3725">58</cx:pt>
          <cx:pt idx="3726">58</cx:pt>
          <cx:pt idx="3727">58</cx:pt>
          <cx:pt idx="3728">58</cx:pt>
          <cx:pt idx="3729">58</cx:pt>
          <cx:pt idx="3730">58</cx:pt>
          <cx:pt idx="3731">58</cx:pt>
          <cx:pt idx="3732">58</cx:pt>
          <cx:pt idx="3733">58</cx:pt>
          <cx:pt idx="3734">58</cx:pt>
          <cx:pt idx="3735">58</cx:pt>
          <cx:pt idx="3736">58</cx:pt>
          <cx:pt idx="3737">58</cx:pt>
          <cx:pt idx="3738">58</cx:pt>
          <cx:pt idx="3739">58</cx:pt>
          <cx:pt idx="3740">58</cx:pt>
          <cx:pt idx="3741">58</cx:pt>
          <cx:pt idx="3742">58</cx:pt>
          <cx:pt idx="3743">58</cx:pt>
          <cx:pt idx="3744">58</cx:pt>
          <cx:pt idx="3745">58</cx:pt>
          <cx:pt idx="3746">58</cx:pt>
          <cx:pt idx="3747">58</cx:pt>
          <cx:pt idx="3748">58</cx:pt>
          <cx:pt idx="3749">58</cx:pt>
          <cx:pt idx="3750">58</cx:pt>
          <cx:pt idx="3751">58</cx:pt>
          <cx:pt idx="3752">58</cx:pt>
          <cx:pt idx="3753">58</cx:pt>
          <cx:pt idx="3754">58</cx:pt>
          <cx:pt idx="3755">58</cx:pt>
          <cx:pt idx="3756">58</cx:pt>
          <cx:pt idx="3757">58</cx:pt>
          <cx:pt idx="3758">58</cx:pt>
          <cx:pt idx="3759">58</cx:pt>
          <cx:pt idx="3760">58</cx:pt>
          <cx:pt idx="3761">58</cx:pt>
          <cx:pt idx="3762">57</cx:pt>
          <cx:pt idx="3763">57</cx:pt>
          <cx:pt idx="3764">57</cx:pt>
          <cx:pt idx="3765">57</cx:pt>
          <cx:pt idx="3766">57</cx:pt>
          <cx:pt idx="3767">57</cx:pt>
          <cx:pt idx="3768">57</cx:pt>
          <cx:pt idx="3769">57</cx:pt>
          <cx:pt idx="3770">57</cx:pt>
          <cx:pt idx="3771">57</cx:pt>
          <cx:pt idx="3772">57</cx:pt>
          <cx:pt idx="3773">57</cx:pt>
          <cx:pt idx="3774">57</cx:pt>
          <cx:pt idx="3775">57</cx:pt>
          <cx:pt idx="3776">57</cx:pt>
          <cx:pt idx="3777">57</cx:pt>
          <cx:pt idx="3778">57</cx:pt>
          <cx:pt idx="3779">57</cx:pt>
          <cx:pt idx="3780">57</cx:pt>
          <cx:pt idx="3781">57</cx:pt>
          <cx:pt idx="3782">57</cx:pt>
          <cx:pt idx="3783">57</cx:pt>
          <cx:pt idx="3784">57</cx:pt>
          <cx:pt idx="3785">57</cx:pt>
          <cx:pt idx="3786">57</cx:pt>
          <cx:pt idx="3787">57</cx:pt>
          <cx:pt idx="3788">57</cx:pt>
          <cx:pt idx="3789">57</cx:pt>
          <cx:pt idx="3790">57</cx:pt>
          <cx:pt idx="3791">57</cx:pt>
          <cx:pt idx="3792">57</cx:pt>
          <cx:pt idx="3793">57</cx:pt>
          <cx:pt idx="3794">57</cx:pt>
          <cx:pt idx="3795">57</cx:pt>
          <cx:pt idx="3796">57</cx:pt>
          <cx:pt idx="3797">57</cx:pt>
          <cx:pt idx="3798">57</cx:pt>
          <cx:pt idx="3799">57</cx:pt>
          <cx:pt idx="3800">57</cx:pt>
          <cx:pt idx="3801">57</cx:pt>
          <cx:pt idx="3802">57</cx:pt>
          <cx:pt idx="3803">57</cx:pt>
          <cx:pt idx="3804">57</cx:pt>
          <cx:pt idx="3805">57</cx:pt>
          <cx:pt idx="3806">57</cx:pt>
          <cx:pt idx="3807">57</cx:pt>
          <cx:pt idx="3808">57</cx:pt>
          <cx:pt idx="3809">57</cx:pt>
          <cx:pt idx="3810">57</cx:pt>
          <cx:pt idx="3811">57</cx:pt>
          <cx:pt idx="3812">57</cx:pt>
          <cx:pt idx="3813">57</cx:pt>
          <cx:pt idx="3814">57</cx:pt>
          <cx:pt idx="3815">57</cx:pt>
          <cx:pt idx="3816">57</cx:pt>
          <cx:pt idx="3817">57</cx:pt>
          <cx:pt idx="3818">57</cx:pt>
          <cx:pt idx="3819">57</cx:pt>
          <cx:pt idx="3820">57</cx:pt>
          <cx:pt idx="3821">57</cx:pt>
          <cx:pt idx="3822">57</cx:pt>
          <cx:pt idx="3823">57</cx:pt>
          <cx:pt idx="3824">57</cx:pt>
          <cx:pt idx="3825">57</cx:pt>
          <cx:pt idx="3826">57</cx:pt>
          <cx:pt idx="3827">57</cx:pt>
          <cx:pt idx="3828">57</cx:pt>
          <cx:pt idx="3829">57</cx:pt>
          <cx:pt idx="3830">57</cx:pt>
          <cx:pt idx="3831">57</cx:pt>
          <cx:pt idx="3832">57</cx:pt>
          <cx:pt idx="3833">57</cx:pt>
          <cx:pt idx="3834">57</cx:pt>
          <cx:pt idx="3835">57</cx:pt>
          <cx:pt idx="3836">57</cx:pt>
          <cx:pt idx="3837">57</cx:pt>
          <cx:pt idx="3838">57</cx:pt>
          <cx:pt idx="3839">57</cx:pt>
          <cx:pt idx="3840">57</cx:pt>
          <cx:pt idx="3841">57</cx:pt>
          <cx:pt idx="3842">57</cx:pt>
          <cx:pt idx="3843">57</cx:pt>
          <cx:pt idx="3844">57</cx:pt>
          <cx:pt idx="3845">57</cx:pt>
          <cx:pt idx="3846">57</cx:pt>
          <cx:pt idx="3847">57</cx:pt>
          <cx:pt idx="3848">57</cx:pt>
          <cx:pt idx="3849">57</cx:pt>
          <cx:pt idx="3850">57</cx:pt>
          <cx:pt idx="3851">57</cx:pt>
          <cx:pt idx="3852">57</cx:pt>
          <cx:pt idx="3853">57</cx:pt>
          <cx:pt idx="3854">57</cx:pt>
          <cx:pt idx="3855">57</cx:pt>
          <cx:pt idx="3856">57</cx:pt>
          <cx:pt idx="3857">57</cx:pt>
          <cx:pt idx="3858">57</cx:pt>
          <cx:pt idx="3859">57</cx:pt>
          <cx:pt idx="3860">57</cx:pt>
          <cx:pt idx="3861">57</cx:pt>
          <cx:pt idx="3862">57</cx:pt>
          <cx:pt idx="3863">57</cx:pt>
          <cx:pt idx="3864">57</cx:pt>
          <cx:pt idx="3865">57</cx:pt>
          <cx:pt idx="3866">57</cx:pt>
          <cx:pt idx="3867">57</cx:pt>
          <cx:pt idx="3868">57</cx:pt>
          <cx:pt idx="3869">57</cx:pt>
          <cx:pt idx="3870">57</cx:pt>
          <cx:pt idx="3871">57</cx:pt>
          <cx:pt idx="3872">57</cx:pt>
          <cx:pt idx="3873">57</cx:pt>
          <cx:pt idx="3874">57</cx:pt>
          <cx:pt idx="3875">57</cx:pt>
          <cx:pt idx="3876">57</cx:pt>
          <cx:pt idx="3877">57</cx:pt>
          <cx:pt idx="3878">57</cx:pt>
          <cx:pt idx="3879">57</cx:pt>
          <cx:pt idx="3880">57</cx:pt>
          <cx:pt idx="3881">57</cx:pt>
          <cx:pt idx="3882">57</cx:pt>
          <cx:pt idx="3883">57</cx:pt>
          <cx:pt idx="3884">57</cx:pt>
          <cx:pt idx="3885">57</cx:pt>
          <cx:pt idx="3886">57</cx:pt>
          <cx:pt idx="3887">57</cx:pt>
          <cx:pt idx="3888">57</cx:pt>
          <cx:pt idx="3889">57</cx:pt>
          <cx:pt idx="3890">57</cx:pt>
          <cx:pt idx="3891">57</cx:pt>
          <cx:pt idx="3892">57</cx:pt>
          <cx:pt idx="3893">57</cx:pt>
          <cx:pt idx="3894">57</cx:pt>
          <cx:pt idx="3895">57</cx:pt>
          <cx:pt idx="3896">57</cx:pt>
          <cx:pt idx="3897">57</cx:pt>
          <cx:pt idx="3898">57</cx:pt>
          <cx:pt idx="3899">57</cx:pt>
          <cx:pt idx="3900">57</cx:pt>
          <cx:pt idx="3901">57</cx:pt>
          <cx:pt idx="3902">57</cx:pt>
          <cx:pt idx="3903">57</cx:pt>
          <cx:pt idx="3904">57</cx:pt>
          <cx:pt idx="3905">57</cx:pt>
          <cx:pt idx="3906">57</cx:pt>
          <cx:pt idx="3907">57</cx:pt>
          <cx:pt idx="3908">57</cx:pt>
          <cx:pt idx="3909">57</cx:pt>
          <cx:pt idx="3910">57</cx:pt>
          <cx:pt idx="3911">57</cx:pt>
          <cx:pt idx="3912">57</cx:pt>
          <cx:pt idx="3913">57</cx:pt>
          <cx:pt idx="3914">57</cx:pt>
          <cx:pt idx="3915">57</cx:pt>
          <cx:pt idx="3916">57</cx:pt>
          <cx:pt idx="3917">57</cx:pt>
          <cx:pt idx="3918">57</cx:pt>
          <cx:pt idx="3919">57</cx:pt>
          <cx:pt idx="3920">57</cx:pt>
          <cx:pt idx="3921">57</cx:pt>
          <cx:pt idx="3922">57</cx:pt>
          <cx:pt idx="3923">57</cx:pt>
          <cx:pt idx="3924">57</cx:pt>
          <cx:pt idx="3925">57</cx:pt>
          <cx:pt idx="3926">57</cx:pt>
          <cx:pt idx="3927">57</cx:pt>
          <cx:pt idx="3928">57</cx:pt>
          <cx:pt idx="3929">57</cx:pt>
          <cx:pt idx="3930">57</cx:pt>
          <cx:pt idx="3931">57</cx:pt>
          <cx:pt idx="3932">57</cx:pt>
          <cx:pt idx="3933">57</cx:pt>
          <cx:pt idx="3934">57</cx:pt>
          <cx:pt idx="3935">57</cx:pt>
          <cx:pt idx="3936">57</cx:pt>
          <cx:pt idx="3937">57</cx:pt>
          <cx:pt idx="3938">57</cx:pt>
          <cx:pt idx="3939">57</cx:pt>
          <cx:pt idx="3940">57</cx:pt>
          <cx:pt idx="3941">57</cx:pt>
          <cx:pt idx="3942">57</cx:pt>
          <cx:pt idx="3943">57</cx:pt>
          <cx:pt idx="3944">57</cx:pt>
          <cx:pt idx="3945">57</cx:pt>
          <cx:pt idx="3946">57</cx:pt>
          <cx:pt idx="3947">57</cx:pt>
          <cx:pt idx="3948">57</cx:pt>
          <cx:pt idx="3949">57</cx:pt>
          <cx:pt idx="3950">57</cx:pt>
          <cx:pt idx="3951">57</cx:pt>
          <cx:pt idx="3952">57</cx:pt>
          <cx:pt idx="3953">57</cx:pt>
          <cx:pt idx="3954">57</cx:pt>
          <cx:pt idx="3955">57</cx:pt>
          <cx:pt idx="3956">57</cx:pt>
          <cx:pt idx="3957">57</cx:pt>
          <cx:pt idx="3958">57</cx:pt>
          <cx:pt idx="3959">57</cx:pt>
          <cx:pt idx="3960">57</cx:pt>
          <cx:pt idx="3961">57</cx:pt>
          <cx:pt idx="3962">57</cx:pt>
          <cx:pt idx="3963">57</cx:pt>
          <cx:pt idx="3964">57</cx:pt>
          <cx:pt idx="3965">57</cx:pt>
          <cx:pt idx="3966">57</cx:pt>
          <cx:pt idx="3967">57</cx:pt>
          <cx:pt idx="3968">57</cx:pt>
          <cx:pt idx="3969">57</cx:pt>
          <cx:pt idx="3970">57</cx:pt>
          <cx:pt idx="3971">57</cx:pt>
          <cx:pt idx="3972">57</cx:pt>
          <cx:pt idx="3973">57</cx:pt>
          <cx:pt idx="3974">57</cx:pt>
          <cx:pt idx="3975">57</cx:pt>
          <cx:pt idx="3976">57</cx:pt>
          <cx:pt idx="3977">57</cx:pt>
          <cx:pt idx="3978">57</cx:pt>
          <cx:pt idx="3979">57</cx:pt>
          <cx:pt idx="3980">57</cx:pt>
          <cx:pt idx="3981">57</cx:pt>
          <cx:pt idx="3982">57</cx:pt>
          <cx:pt idx="3983">57</cx:pt>
          <cx:pt idx="3984">57</cx:pt>
          <cx:pt idx="3985">57</cx:pt>
          <cx:pt idx="3986">57</cx:pt>
          <cx:pt idx="3987">57</cx:pt>
          <cx:pt idx="3988">57</cx:pt>
          <cx:pt idx="3989">57</cx:pt>
          <cx:pt idx="3990">57</cx:pt>
          <cx:pt idx="3991">57</cx:pt>
          <cx:pt idx="3992">57</cx:pt>
          <cx:pt idx="3993">57</cx:pt>
          <cx:pt idx="3994">57</cx:pt>
          <cx:pt idx="3995">57</cx:pt>
          <cx:pt idx="3996">57</cx:pt>
          <cx:pt idx="3997">57</cx:pt>
          <cx:pt idx="3998">57</cx:pt>
          <cx:pt idx="3999">57</cx:pt>
          <cx:pt idx="4000">57</cx:pt>
          <cx:pt idx="4001">57</cx:pt>
          <cx:pt idx="4002">57</cx:pt>
          <cx:pt idx="4003">57</cx:pt>
          <cx:pt idx="4004">57</cx:pt>
          <cx:pt idx="4005">57</cx:pt>
          <cx:pt idx="4006">57</cx:pt>
          <cx:pt idx="4007">57</cx:pt>
          <cx:pt idx="4008">57</cx:pt>
          <cx:pt idx="4009">57</cx:pt>
          <cx:pt idx="4010">57</cx:pt>
          <cx:pt idx="4011">57</cx:pt>
          <cx:pt idx="4012">57</cx:pt>
          <cx:pt idx="4013">57</cx:pt>
          <cx:pt idx="4014">57</cx:pt>
          <cx:pt idx="4015">57</cx:pt>
          <cx:pt idx="4016">57</cx:pt>
          <cx:pt idx="4017">57</cx:pt>
          <cx:pt idx="4018">57</cx:pt>
          <cx:pt idx="4019">57</cx:pt>
          <cx:pt idx="4020">57</cx:pt>
          <cx:pt idx="4021">57</cx:pt>
          <cx:pt idx="4022">57</cx:pt>
          <cx:pt idx="4023">57</cx:pt>
          <cx:pt idx="4024">57</cx:pt>
          <cx:pt idx="4025">57</cx:pt>
          <cx:pt idx="4026">57</cx:pt>
          <cx:pt idx="4027">57</cx:pt>
          <cx:pt idx="4028">57</cx:pt>
          <cx:pt idx="4029">57</cx:pt>
          <cx:pt idx="4030">57</cx:pt>
          <cx:pt idx="4031">57</cx:pt>
          <cx:pt idx="4032">57</cx:pt>
          <cx:pt idx="4033">57</cx:pt>
          <cx:pt idx="4034">57</cx:pt>
          <cx:pt idx="4035">57</cx:pt>
          <cx:pt idx="4036">57</cx:pt>
          <cx:pt idx="4037">57</cx:pt>
          <cx:pt idx="4038">57</cx:pt>
          <cx:pt idx="4039">57</cx:pt>
          <cx:pt idx="4040">56</cx:pt>
          <cx:pt idx="4041">56</cx:pt>
          <cx:pt idx="4042">56</cx:pt>
          <cx:pt idx="4043">56</cx:pt>
          <cx:pt idx="4044">56</cx:pt>
          <cx:pt idx="4045">56</cx:pt>
          <cx:pt idx="4046">56</cx:pt>
          <cx:pt idx="4047">56</cx:pt>
          <cx:pt idx="4048">56</cx:pt>
          <cx:pt idx="4049">56</cx:pt>
          <cx:pt idx="4050">56</cx:pt>
          <cx:pt idx="4051">56</cx:pt>
          <cx:pt idx="4052">56</cx:pt>
          <cx:pt idx="4053">56</cx:pt>
          <cx:pt idx="4054">56</cx:pt>
          <cx:pt idx="4055">56</cx:pt>
          <cx:pt idx="4056">56</cx:pt>
          <cx:pt idx="4057">56</cx:pt>
          <cx:pt idx="4058">56</cx:pt>
          <cx:pt idx="4059">56</cx:pt>
          <cx:pt idx="4060">56</cx:pt>
          <cx:pt idx="4061">56</cx:pt>
          <cx:pt idx="4062">56</cx:pt>
          <cx:pt idx="4063">56</cx:pt>
          <cx:pt idx="4064">56</cx:pt>
          <cx:pt idx="4065">56</cx:pt>
          <cx:pt idx="4066">56</cx:pt>
          <cx:pt idx="4067">56</cx:pt>
          <cx:pt idx="4068">56</cx:pt>
          <cx:pt idx="4069">56</cx:pt>
          <cx:pt idx="4070">56</cx:pt>
          <cx:pt idx="4071">56</cx:pt>
          <cx:pt idx="4072">56</cx:pt>
          <cx:pt idx="4073">56</cx:pt>
          <cx:pt idx="4074">56</cx:pt>
          <cx:pt idx="4075">56</cx:pt>
          <cx:pt idx="4076">56</cx:pt>
          <cx:pt idx="4077">56</cx:pt>
          <cx:pt idx="4078">56</cx:pt>
          <cx:pt idx="4079">56</cx:pt>
          <cx:pt idx="4080">56</cx:pt>
          <cx:pt idx="4081">56</cx:pt>
          <cx:pt idx="4082">56</cx:pt>
          <cx:pt idx="4083">56</cx:pt>
          <cx:pt idx="4084">56</cx:pt>
          <cx:pt idx="4085">56</cx:pt>
          <cx:pt idx="4086">56</cx:pt>
          <cx:pt idx="4087">56</cx:pt>
          <cx:pt idx="4088">56</cx:pt>
          <cx:pt idx="4089">56</cx:pt>
          <cx:pt idx="4090">56</cx:pt>
          <cx:pt idx="4091">56</cx:pt>
          <cx:pt idx="4092">56</cx:pt>
          <cx:pt idx="4093">56</cx:pt>
          <cx:pt idx="4094">56</cx:pt>
          <cx:pt idx="4095">56</cx:pt>
          <cx:pt idx="4096">56</cx:pt>
          <cx:pt idx="4097">56</cx:pt>
          <cx:pt idx="4098">56</cx:pt>
          <cx:pt idx="4099">56</cx:pt>
          <cx:pt idx="4100">56</cx:pt>
          <cx:pt idx="4101">56</cx:pt>
          <cx:pt idx="4102">56</cx:pt>
          <cx:pt idx="4103">56</cx:pt>
          <cx:pt idx="4104">56</cx:pt>
          <cx:pt idx="4105">56</cx:pt>
          <cx:pt idx="4106">56</cx:pt>
          <cx:pt idx="4107">56</cx:pt>
          <cx:pt idx="4108">56</cx:pt>
          <cx:pt idx="4109">56</cx:pt>
          <cx:pt idx="4110">56</cx:pt>
          <cx:pt idx="4111">56</cx:pt>
          <cx:pt idx="4112">56</cx:pt>
          <cx:pt idx="4113">56</cx:pt>
          <cx:pt idx="4114">56</cx:pt>
          <cx:pt idx="4115">56</cx:pt>
          <cx:pt idx="4116">56</cx:pt>
          <cx:pt idx="4117">56</cx:pt>
          <cx:pt idx="4118">56</cx:pt>
          <cx:pt idx="4119">56</cx:pt>
          <cx:pt idx="4120">56</cx:pt>
          <cx:pt idx="4121">56</cx:pt>
          <cx:pt idx="4122">56</cx:pt>
          <cx:pt idx="4123">56</cx:pt>
          <cx:pt idx="4124">56</cx:pt>
          <cx:pt idx="4125">56</cx:pt>
          <cx:pt idx="4126">56</cx:pt>
          <cx:pt idx="4127">56</cx:pt>
          <cx:pt idx="4128">56</cx:pt>
          <cx:pt idx="4129">56</cx:pt>
          <cx:pt idx="4130">56</cx:pt>
          <cx:pt idx="4131">56</cx:pt>
          <cx:pt idx="4132">56</cx:pt>
          <cx:pt idx="4133">56</cx:pt>
          <cx:pt idx="4134">56</cx:pt>
          <cx:pt idx="4135">56</cx:pt>
          <cx:pt idx="4136">56</cx:pt>
          <cx:pt idx="4137">56</cx:pt>
          <cx:pt idx="4138">56</cx:pt>
          <cx:pt idx="4139">56</cx:pt>
          <cx:pt idx="4140">56</cx:pt>
          <cx:pt idx="4141">56</cx:pt>
          <cx:pt idx="4142">56</cx:pt>
          <cx:pt idx="4143">56</cx:pt>
          <cx:pt idx="4144">56</cx:pt>
          <cx:pt idx="4145">56</cx:pt>
          <cx:pt idx="4146">56</cx:pt>
          <cx:pt idx="4147">56</cx:pt>
          <cx:pt idx="4148">56</cx:pt>
          <cx:pt idx="4149">56</cx:pt>
          <cx:pt idx="4150">56</cx:pt>
          <cx:pt idx="4151">56</cx:pt>
          <cx:pt idx="4152">56</cx:pt>
          <cx:pt idx="4153">56</cx:pt>
          <cx:pt idx="4154">56</cx:pt>
          <cx:pt idx="4155">56</cx:pt>
          <cx:pt idx="4156">56</cx:pt>
          <cx:pt idx="4157">56</cx:pt>
          <cx:pt idx="4158">56</cx:pt>
          <cx:pt idx="4159">56</cx:pt>
          <cx:pt idx="4160">56</cx:pt>
          <cx:pt idx="4161">56</cx:pt>
          <cx:pt idx="4162">56</cx:pt>
          <cx:pt idx="4163">56</cx:pt>
          <cx:pt idx="4164">56</cx:pt>
          <cx:pt idx="4165">56</cx:pt>
          <cx:pt idx="4166">56</cx:pt>
          <cx:pt idx="4167">56</cx:pt>
          <cx:pt idx="4168">56</cx:pt>
          <cx:pt idx="4169">56</cx:pt>
          <cx:pt idx="4170">56</cx:pt>
          <cx:pt idx="4171">56</cx:pt>
          <cx:pt idx="4172">56</cx:pt>
          <cx:pt idx="4173">56</cx:pt>
          <cx:pt idx="4174">56</cx:pt>
          <cx:pt idx="4175">56</cx:pt>
          <cx:pt idx="4176">56</cx:pt>
          <cx:pt idx="4177">56</cx:pt>
          <cx:pt idx="4178">56</cx:pt>
          <cx:pt idx="4179">56</cx:pt>
          <cx:pt idx="4180">56</cx:pt>
          <cx:pt idx="4181">56</cx:pt>
          <cx:pt idx="4182">56</cx:pt>
          <cx:pt idx="4183">56</cx:pt>
          <cx:pt idx="4184">56</cx:pt>
          <cx:pt idx="4185">56</cx:pt>
          <cx:pt idx="4186">56</cx:pt>
          <cx:pt idx="4187">56</cx:pt>
          <cx:pt idx="4188">56</cx:pt>
          <cx:pt idx="4189">56</cx:pt>
          <cx:pt idx="4190">56</cx:pt>
          <cx:pt idx="4191">56</cx:pt>
          <cx:pt idx="4192">56</cx:pt>
          <cx:pt idx="4193">56</cx:pt>
          <cx:pt idx="4194">56</cx:pt>
          <cx:pt idx="4195">56</cx:pt>
          <cx:pt idx="4196">56</cx:pt>
          <cx:pt idx="4197">56</cx:pt>
          <cx:pt idx="4198">56</cx:pt>
          <cx:pt idx="4199">56</cx:pt>
          <cx:pt idx="4200">56</cx:pt>
          <cx:pt idx="4201">56</cx:pt>
          <cx:pt idx="4202">56</cx:pt>
          <cx:pt idx="4203">56</cx:pt>
          <cx:pt idx="4204">56</cx:pt>
          <cx:pt idx="4205">56</cx:pt>
          <cx:pt idx="4206">56</cx:pt>
          <cx:pt idx="4207">56</cx:pt>
          <cx:pt idx="4208">56</cx:pt>
          <cx:pt idx="4209">56</cx:pt>
          <cx:pt idx="4210">56</cx:pt>
          <cx:pt idx="4211">56</cx:pt>
          <cx:pt idx="4212">56</cx:pt>
          <cx:pt idx="4213">56</cx:pt>
          <cx:pt idx="4214">56</cx:pt>
          <cx:pt idx="4215">56</cx:pt>
          <cx:pt idx="4216">56</cx:pt>
          <cx:pt idx="4217">56</cx:pt>
          <cx:pt idx="4218">56</cx:pt>
          <cx:pt idx="4219">56</cx:pt>
          <cx:pt idx="4220">56</cx:pt>
          <cx:pt idx="4221">56</cx:pt>
          <cx:pt idx="4222">56</cx:pt>
          <cx:pt idx="4223">56</cx:pt>
          <cx:pt idx="4224">56</cx:pt>
          <cx:pt idx="4225">56</cx:pt>
          <cx:pt idx="4226">56</cx:pt>
          <cx:pt idx="4227">56</cx:pt>
          <cx:pt idx="4228">56</cx:pt>
          <cx:pt idx="4229">56</cx:pt>
          <cx:pt idx="4230">56</cx:pt>
          <cx:pt idx="4231">56</cx:pt>
          <cx:pt idx="4232">56</cx:pt>
          <cx:pt idx="4233">56</cx:pt>
          <cx:pt idx="4234">56</cx:pt>
          <cx:pt idx="4235">56</cx:pt>
          <cx:pt idx="4236">56</cx:pt>
          <cx:pt idx="4237">56</cx:pt>
          <cx:pt idx="4238">56</cx:pt>
          <cx:pt idx="4239">56</cx:pt>
          <cx:pt idx="4240">56</cx:pt>
          <cx:pt idx="4241">56</cx:pt>
          <cx:pt idx="4242">56</cx:pt>
          <cx:pt idx="4243">56</cx:pt>
          <cx:pt idx="4244">56</cx:pt>
          <cx:pt idx="4245">56</cx:pt>
          <cx:pt idx="4246">56</cx:pt>
          <cx:pt idx="4247">56</cx:pt>
          <cx:pt idx="4248">56</cx:pt>
          <cx:pt idx="4249">56</cx:pt>
          <cx:pt idx="4250">56</cx:pt>
          <cx:pt idx="4251">56</cx:pt>
          <cx:pt idx="4252">56</cx:pt>
          <cx:pt idx="4253">56</cx:pt>
          <cx:pt idx="4254">56</cx:pt>
          <cx:pt idx="4255">56</cx:pt>
          <cx:pt idx="4256">56</cx:pt>
          <cx:pt idx="4257">56</cx:pt>
          <cx:pt idx="4258">56</cx:pt>
          <cx:pt idx="4259">56</cx:pt>
          <cx:pt idx="4260">56</cx:pt>
          <cx:pt idx="4261">56</cx:pt>
          <cx:pt idx="4262">56</cx:pt>
          <cx:pt idx="4263">56</cx:pt>
          <cx:pt idx="4264">56</cx:pt>
          <cx:pt idx="4265">56</cx:pt>
          <cx:pt idx="4266">56</cx:pt>
          <cx:pt idx="4267">56</cx:pt>
          <cx:pt idx="4268">56</cx:pt>
          <cx:pt idx="4269">56</cx:pt>
          <cx:pt idx="4270">56</cx:pt>
          <cx:pt idx="4271">56</cx:pt>
          <cx:pt idx="4272">56</cx:pt>
          <cx:pt idx="4273">56</cx:pt>
          <cx:pt idx="4274">56</cx:pt>
          <cx:pt idx="4275">56</cx:pt>
          <cx:pt idx="4276">56</cx:pt>
          <cx:pt idx="4277">56</cx:pt>
          <cx:pt idx="4278">56</cx:pt>
          <cx:pt idx="4279">56</cx:pt>
          <cx:pt idx="4280">56</cx:pt>
          <cx:pt idx="4281">56</cx:pt>
          <cx:pt idx="4282">56</cx:pt>
          <cx:pt idx="4283">56</cx:pt>
          <cx:pt idx="4284">56</cx:pt>
          <cx:pt idx="4285">56</cx:pt>
          <cx:pt idx="4286">56</cx:pt>
          <cx:pt idx="4287">56</cx:pt>
          <cx:pt idx="4288">56</cx:pt>
          <cx:pt idx="4289">56</cx:pt>
          <cx:pt idx="4290">56</cx:pt>
          <cx:pt idx="4291">56</cx:pt>
          <cx:pt idx="4292">56</cx:pt>
          <cx:pt idx="4293">56</cx:pt>
          <cx:pt idx="4294">56</cx:pt>
          <cx:pt idx="4295">56</cx:pt>
          <cx:pt idx="4296">56</cx:pt>
          <cx:pt idx="4297">56</cx:pt>
          <cx:pt idx="4298">56</cx:pt>
          <cx:pt idx="4299">56</cx:pt>
          <cx:pt idx="4300">56</cx:pt>
          <cx:pt idx="4301">56</cx:pt>
          <cx:pt idx="4302">56</cx:pt>
          <cx:pt idx="4303">55</cx:pt>
          <cx:pt idx="4304">55</cx:pt>
          <cx:pt idx="4305">55</cx:pt>
          <cx:pt idx="4306">55</cx:pt>
          <cx:pt idx="4307">55</cx:pt>
          <cx:pt idx="4308">55</cx:pt>
          <cx:pt idx="4309">55</cx:pt>
          <cx:pt idx="4310">55</cx:pt>
          <cx:pt idx="4311">55</cx:pt>
          <cx:pt idx="4312">55</cx:pt>
          <cx:pt idx="4313">55</cx:pt>
          <cx:pt idx="4314">55</cx:pt>
          <cx:pt idx="4315">55</cx:pt>
          <cx:pt idx="4316">55</cx:pt>
          <cx:pt idx="4317">55</cx:pt>
          <cx:pt idx="4318">55</cx:pt>
          <cx:pt idx="4319">55</cx:pt>
          <cx:pt idx="4320">55</cx:pt>
          <cx:pt idx="4321">55</cx:pt>
          <cx:pt idx="4322">55</cx:pt>
          <cx:pt idx="4323">55</cx:pt>
          <cx:pt idx="4324">55</cx:pt>
          <cx:pt idx="4325">55</cx:pt>
          <cx:pt idx="4326">55</cx:pt>
          <cx:pt idx="4327">55</cx:pt>
          <cx:pt idx="4328">55</cx:pt>
          <cx:pt idx="4329">55</cx:pt>
          <cx:pt idx="4330">55</cx:pt>
          <cx:pt idx="4331">55</cx:pt>
          <cx:pt idx="4332">55</cx:pt>
          <cx:pt idx="4333">55</cx:pt>
          <cx:pt idx="4334">55</cx:pt>
          <cx:pt idx="4335">55</cx:pt>
          <cx:pt idx="4336">55</cx:pt>
          <cx:pt idx="4337">55</cx:pt>
          <cx:pt idx="4338">55</cx:pt>
          <cx:pt idx="4339">55</cx:pt>
          <cx:pt idx="4340">55</cx:pt>
          <cx:pt idx="4341">55</cx:pt>
          <cx:pt idx="4342">55</cx:pt>
          <cx:pt idx="4343">55</cx:pt>
          <cx:pt idx="4344">55</cx:pt>
          <cx:pt idx="4345">55</cx:pt>
          <cx:pt idx="4346">55</cx:pt>
          <cx:pt idx="4347">55</cx:pt>
          <cx:pt idx="4348">55</cx:pt>
          <cx:pt idx="4349">55</cx:pt>
          <cx:pt idx="4350">55</cx:pt>
          <cx:pt idx="4351">55</cx:pt>
          <cx:pt idx="4352">55</cx:pt>
          <cx:pt idx="4353">55</cx:pt>
          <cx:pt idx="4354">55</cx:pt>
          <cx:pt idx="4355">55</cx:pt>
          <cx:pt idx="4356">55</cx:pt>
          <cx:pt idx="4357">55</cx:pt>
          <cx:pt idx="4358">55</cx:pt>
          <cx:pt idx="4359">55</cx:pt>
          <cx:pt idx="4360">55</cx:pt>
          <cx:pt idx="4361">55</cx:pt>
          <cx:pt idx="4362">55</cx:pt>
          <cx:pt idx="4363">55</cx:pt>
          <cx:pt idx="4364">55</cx:pt>
          <cx:pt idx="4365">55</cx:pt>
          <cx:pt idx="4366">55</cx:pt>
          <cx:pt idx="4367">55</cx:pt>
          <cx:pt idx="4368">55</cx:pt>
          <cx:pt idx="4369">55</cx:pt>
          <cx:pt idx="4370">55</cx:pt>
          <cx:pt idx="4371">55</cx:pt>
          <cx:pt idx="4372">55</cx:pt>
          <cx:pt idx="4373">55</cx:pt>
          <cx:pt idx="4374">55</cx:pt>
          <cx:pt idx="4375">55</cx:pt>
          <cx:pt idx="4376">55</cx:pt>
          <cx:pt idx="4377">55</cx:pt>
          <cx:pt idx="4378">55</cx:pt>
          <cx:pt idx="4379">55</cx:pt>
          <cx:pt idx="4380">55</cx:pt>
          <cx:pt idx="4381">55</cx:pt>
          <cx:pt idx="4382">55</cx:pt>
          <cx:pt idx="4383">55</cx:pt>
          <cx:pt idx="4384">55</cx:pt>
          <cx:pt idx="4385">55</cx:pt>
          <cx:pt idx="4386">55</cx:pt>
          <cx:pt idx="4387">55</cx:pt>
          <cx:pt idx="4388">55</cx:pt>
          <cx:pt idx="4389">55</cx:pt>
          <cx:pt idx="4390">55</cx:pt>
          <cx:pt idx="4391">55</cx:pt>
          <cx:pt idx="4392">55</cx:pt>
          <cx:pt idx="4393">55</cx:pt>
          <cx:pt idx="4394">55</cx:pt>
          <cx:pt idx="4395">55</cx:pt>
          <cx:pt idx="4396">55</cx:pt>
          <cx:pt idx="4397">55</cx:pt>
          <cx:pt idx="4398">55</cx:pt>
          <cx:pt idx="4399">55</cx:pt>
          <cx:pt idx="4400">55</cx:pt>
          <cx:pt idx="4401">55</cx:pt>
          <cx:pt idx="4402">55</cx:pt>
          <cx:pt idx="4403">55</cx:pt>
          <cx:pt idx="4404">55</cx:pt>
          <cx:pt idx="4405">55</cx:pt>
          <cx:pt idx="4406">55</cx:pt>
          <cx:pt idx="4407">55</cx:pt>
          <cx:pt idx="4408">55</cx:pt>
          <cx:pt idx="4409">55</cx:pt>
          <cx:pt idx="4410">55</cx:pt>
          <cx:pt idx="4411">55</cx:pt>
          <cx:pt idx="4412">55</cx:pt>
          <cx:pt idx="4413">55</cx:pt>
          <cx:pt idx="4414">55</cx:pt>
          <cx:pt idx="4415">55</cx:pt>
          <cx:pt idx="4416">55</cx:pt>
          <cx:pt idx="4417">55</cx:pt>
          <cx:pt idx="4418">55</cx:pt>
          <cx:pt idx="4419">55</cx:pt>
          <cx:pt idx="4420">55</cx:pt>
          <cx:pt idx="4421">55</cx:pt>
          <cx:pt idx="4422">55</cx:pt>
          <cx:pt idx="4423">55</cx:pt>
          <cx:pt idx="4424">55</cx:pt>
          <cx:pt idx="4425">55</cx:pt>
          <cx:pt idx="4426">55</cx:pt>
          <cx:pt idx="4427">55</cx:pt>
          <cx:pt idx="4428">55</cx:pt>
          <cx:pt idx="4429">55</cx:pt>
          <cx:pt idx="4430">55</cx:pt>
          <cx:pt idx="4431">55</cx:pt>
          <cx:pt idx="4432">55</cx:pt>
          <cx:pt idx="4433">55</cx:pt>
          <cx:pt idx="4434">55</cx:pt>
          <cx:pt idx="4435">55</cx:pt>
          <cx:pt idx="4436">55</cx:pt>
          <cx:pt idx="4437">55</cx:pt>
          <cx:pt idx="4438">55</cx:pt>
          <cx:pt idx="4439">55</cx:pt>
          <cx:pt idx="4440">55</cx:pt>
          <cx:pt idx="4441">55</cx:pt>
          <cx:pt idx="4442">55</cx:pt>
          <cx:pt idx="4443">55</cx:pt>
          <cx:pt idx="4444">55</cx:pt>
          <cx:pt idx="4445">55</cx:pt>
          <cx:pt idx="4446">55</cx:pt>
          <cx:pt idx="4447">55</cx:pt>
          <cx:pt idx="4448">55</cx:pt>
          <cx:pt idx="4449">55</cx:pt>
          <cx:pt idx="4450">55</cx:pt>
          <cx:pt idx="4451">55</cx:pt>
          <cx:pt idx="4452">55</cx:pt>
          <cx:pt idx="4453">55</cx:pt>
          <cx:pt idx="4454">55</cx:pt>
          <cx:pt idx="4455">55</cx:pt>
          <cx:pt idx="4456">55</cx:pt>
          <cx:pt idx="4457">55</cx:pt>
          <cx:pt idx="4458">55</cx:pt>
          <cx:pt idx="4459">55</cx:pt>
          <cx:pt idx="4460">55</cx:pt>
          <cx:pt idx="4461">55</cx:pt>
          <cx:pt idx="4462">55</cx:pt>
          <cx:pt idx="4463">55</cx:pt>
          <cx:pt idx="4464">55</cx:pt>
          <cx:pt idx="4465">55</cx:pt>
          <cx:pt idx="4466">55</cx:pt>
          <cx:pt idx="4467">55</cx:pt>
          <cx:pt idx="4468">55</cx:pt>
          <cx:pt idx="4469">55</cx:pt>
          <cx:pt idx="4470">55</cx:pt>
          <cx:pt idx="4471">55</cx:pt>
          <cx:pt idx="4472">55</cx:pt>
          <cx:pt idx="4473">55</cx:pt>
          <cx:pt idx="4474">55</cx:pt>
          <cx:pt idx="4475">55</cx:pt>
          <cx:pt idx="4476">55</cx:pt>
          <cx:pt idx="4477">55</cx:pt>
          <cx:pt idx="4478">55</cx:pt>
          <cx:pt idx="4479">55</cx:pt>
          <cx:pt idx="4480">55</cx:pt>
          <cx:pt idx="4481">55</cx:pt>
          <cx:pt idx="4482">55</cx:pt>
          <cx:pt idx="4483">55</cx:pt>
          <cx:pt idx="4484">55</cx:pt>
          <cx:pt idx="4485">55</cx:pt>
          <cx:pt idx="4486">55</cx:pt>
          <cx:pt idx="4487">55</cx:pt>
          <cx:pt idx="4488">55</cx:pt>
          <cx:pt idx="4489">55</cx:pt>
          <cx:pt idx="4490">55</cx:pt>
          <cx:pt idx="4491">55</cx:pt>
          <cx:pt idx="4492">55</cx:pt>
          <cx:pt idx="4493">55</cx:pt>
          <cx:pt idx="4494">55</cx:pt>
          <cx:pt idx="4495">55</cx:pt>
          <cx:pt idx="4496">55</cx:pt>
          <cx:pt idx="4497">55</cx:pt>
          <cx:pt idx="4498">55</cx:pt>
          <cx:pt idx="4499">55</cx:pt>
          <cx:pt idx="4500">55</cx:pt>
          <cx:pt idx="4501">55</cx:pt>
          <cx:pt idx="4502">55</cx:pt>
          <cx:pt idx="4503">55</cx:pt>
          <cx:pt idx="4504">55</cx:pt>
          <cx:pt idx="4505">55</cx:pt>
          <cx:pt idx="4506">55</cx:pt>
          <cx:pt idx="4507">55</cx:pt>
          <cx:pt idx="4508">55</cx:pt>
          <cx:pt idx="4509">55</cx:pt>
          <cx:pt idx="4510">55</cx:pt>
          <cx:pt idx="4511">55</cx:pt>
          <cx:pt idx="4512">55</cx:pt>
          <cx:pt idx="4513">55</cx:pt>
          <cx:pt idx="4514">55</cx:pt>
          <cx:pt idx="4515">55</cx:pt>
          <cx:pt idx="4516">55</cx:pt>
          <cx:pt idx="4517">55</cx:pt>
          <cx:pt idx="4518">55</cx:pt>
          <cx:pt idx="4519">55</cx:pt>
          <cx:pt idx="4520">55</cx:pt>
          <cx:pt idx="4521">55</cx:pt>
          <cx:pt idx="4522">55</cx:pt>
          <cx:pt idx="4523">55</cx:pt>
          <cx:pt idx="4524">55</cx:pt>
          <cx:pt idx="4525">55</cx:pt>
          <cx:pt idx="4526">55</cx:pt>
          <cx:pt idx="4527">55</cx:pt>
          <cx:pt idx="4528">55</cx:pt>
          <cx:pt idx="4529">55</cx:pt>
          <cx:pt idx="4530">55</cx:pt>
          <cx:pt idx="4531">55</cx:pt>
          <cx:pt idx="4532">55</cx:pt>
          <cx:pt idx="4533">55</cx:pt>
          <cx:pt idx="4534">55</cx:pt>
          <cx:pt idx="4535">55</cx:pt>
          <cx:pt idx="4536">55</cx:pt>
          <cx:pt idx="4537">55</cx:pt>
          <cx:pt idx="4538">55</cx:pt>
          <cx:pt idx="4539">55</cx:pt>
          <cx:pt idx="4540">55</cx:pt>
          <cx:pt idx="4541">55</cx:pt>
          <cx:pt idx="4542">55</cx:pt>
          <cx:pt idx="4543">55</cx:pt>
          <cx:pt idx="4544">55</cx:pt>
          <cx:pt idx="4545">55</cx:pt>
          <cx:pt idx="4546">55</cx:pt>
          <cx:pt idx="4547">55</cx:pt>
          <cx:pt idx="4548">55</cx:pt>
          <cx:pt idx="4549">55</cx:pt>
          <cx:pt idx="4550">55</cx:pt>
          <cx:pt idx="4551">55</cx:pt>
          <cx:pt idx="4552">55</cx:pt>
          <cx:pt idx="4553">55</cx:pt>
          <cx:pt idx="4554">55</cx:pt>
          <cx:pt idx="4555">55</cx:pt>
          <cx:pt idx="4556">55</cx:pt>
          <cx:pt idx="4557">55</cx:pt>
          <cx:pt idx="4558">55</cx:pt>
          <cx:pt idx="4559">55</cx:pt>
          <cx:pt idx="4560">54</cx:pt>
          <cx:pt idx="4561">54</cx:pt>
          <cx:pt idx="4562">54</cx:pt>
          <cx:pt idx="4563">54</cx:pt>
          <cx:pt idx="4564">54</cx:pt>
          <cx:pt idx="4565">54</cx:pt>
          <cx:pt idx="4566">54</cx:pt>
          <cx:pt idx="4567">54</cx:pt>
          <cx:pt idx="4568">54</cx:pt>
          <cx:pt idx="4569">54</cx:pt>
          <cx:pt idx="4570">54</cx:pt>
          <cx:pt idx="4571">54</cx:pt>
          <cx:pt idx="4572">54</cx:pt>
          <cx:pt idx="4573">54</cx:pt>
          <cx:pt idx="4574">54</cx:pt>
          <cx:pt idx="4575">54</cx:pt>
          <cx:pt idx="4576">54</cx:pt>
          <cx:pt idx="4577">54</cx:pt>
          <cx:pt idx="4578">54</cx:pt>
          <cx:pt idx="4579">54</cx:pt>
          <cx:pt idx="4580">54</cx:pt>
          <cx:pt idx="4581">54</cx:pt>
          <cx:pt idx="4582">54</cx:pt>
          <cx:pt idx="4583">54</cx:pt>
          <cx:pt idx="4584">54</cx:pt>
          <cx:pt idx="4585">54</cx:pt>
          <cx:pt idx="4586">54</cx:pt>
          <cx:pt idx="4587">54</cx:pt>
          <cx:pt idx="4588">54</cx:pt>
          <cx:pt idx="4589">54</cx:pt>
          <cx:pt idx="4590">54</cx:pt>
          <cx:pt idx="4591">54</cx:pt>
          <cx:pt idx="4592">54</cx:pt>
          <cx:pt idx="4593">54</cx:pt>
          <cx:pt idx="4594">54</cx:pt>
          <cx:pt idx="4595">54</cx:pt>
          <cx:pt idx="4596">54</cx:pt>
          <cx:pt idx="4597">54</cx:pt>
          <cx:pt idx="4598">54</cx:pt>
          <cx:pt idx="4599">54</cx:pt>
          <cx:pt idx="4600">54</cx:pt>
          <cx:pt idx="4601">54</cx:pt>
          <cx:pt idx="4602">54</cx:pt>
          <cx:pt idx="4603">54</cx:pt>
          <cx:pt idx="4604">54</cx:pt>
          <cx:pt idx="4605">54</cx:pt>
          <cx:pt idx="4606">54</cx:pt>
          <cx:pt idx="4607">54</cx:pt>
          <cx:pt idx="4608">54</cx:pt>
          <cx:pt idx="4609">54</cx:pt>
          <cx:pt idx="4610">54</cx:pt>
          <cx:pt idx="4611">54</cx:pt>
          <cx:pt idx="4612">54</cx:pt>
          <cx:pt idx="4613">54</cx:pt>
          <cx:pt idx="4614">54</cx:pt>
          <cx:pt idx="4615">54</cx:pt>
          <cx:pt idx="4616">54</cx:pt>
          <cx:pt idx="4617">54</cx:pt>
          <cx:pt idx="4618">54</cx:pt>
          <cx:pt idx="4619">54</cx:pt>
          <cx:pt idx="4620">54</cx:pt>
          <cx:pt idx="4621">54</cx:pt>
          <cx:pt idx="4622">54</cx:pt>
          <cx:pt idx="4623">54</cx:pt>
          <cx:pt idx="4624">54</cx:pt>
          <cx:pt idx="4625">54</cx:pt>
          <cx:pt idx="4626">54</cx:pt>
          <cx:pt idx="4627">54</cx:pt>
          <cx:pt idx="4628">54</cx:pt>
          <cx:pt idx="4629">54</cx:pt>
          <cx:pt idx="4630">54</cx:pt>
          <cx:pt idx="4631">54</cx:pt>
          <cx:pt idx="4632">54</cx:pt>
          <cx:pt idx="4633">54</cx:pt>
          <cx:pt idx="4634">54</cx:pt>
          <cx:pt idx="4635">54</cx:pt>
          <cx:pt idx="4636">54</cx:pt>
          <cx:pt idx="4637">54</cx:pt>
          <cx:pt idx="4638">54</cx:pt>
          <cx:pt idx="4639">54</cx:pt>
          <cx:pt idx="4640">54</cx:pt>
          <cx:pt idx="4641">54</cx:pt>
          <cx:pt idx="4642">54</cx:pt>
          <cx:pt idx="4643">54</cx:pt>
          <cx:pt idx="4644">54</cx:pt>
          <cx:pt idx="4645">54</cx:pt>
          <cx:pt idx="4646">54</cx:pt>
          <cx:pt idx="4647">54</cx:pt>
          <cx:pt idx="4648">54</cx:pt>
          <cx:pt idx="4649">54</cx:pt>
          <cx:pt idx="4650">54</cx:pt>
          <cx:pt idx="4651">54</cx:pt>
          <cx:pt idx="4652">54</cx:pt>
          <cx:pt idx="4653">54</cx:pt>
          <cx:pt idx="4654">54</cx:pt>
          <cx:pt idx="4655">54</cx:pt>
          <cx:pt idx="4656">54</cx:pt>
          <cx:pt idx="4657">54</cx:pt>
          <cx:pt idx="4658">54</cx:pt>
          <cx:pt idx="4659">54</cx:pt>
          <cx:pt idx="4660">54</cx:pt>
          <cx:pt idx="4661">54</cx:pt>
          <cx:pt idx="4662">54</cx:pt>
          <cx:pt idx="4663">54</cx:pt>
          <cx:pt idx="4664">54</cx:pt>
          <cx:pt idx="4665">54</cx:pt>
          <cx:pt idx="4666">54</cx:pt>
          <cx:pt idx="4667">54</cx:pt>
          <cx:pt idx="4668">54</cx:pt>
          <cx:pt idx="4669">54</cx:pt>
          <cx:pt idx="4670">54</cx:pt>
          <cx:pt idx="4671">54</cx:pt>
          <cx:pt idx="4672">54</cx:pt>
          <cx:pt idx="4673">54</cx:pt>
          <cx:pt idx="4674">54</cx:pt>
          <cx:pt idx="4675">54</cx:pt>
          <cx:pt idx="4676">54</cx:pt>
          <cx:pt idx="4677">54</cx:pt>
          <cx:pt idx="4678">54</cx:pt>
          <cx:pt idx="4679">54</cx:pt>
          <cx:pt idx="4680">54</cx:pt>
          <cx:pt idx="4681">54</cx:pt>
          <cx:pt idx="4682">54</cx:pt>
          <cx:pt idx="4683">54</cx:pt>
          <cx:pt idx="4684">54</cx:pt>
          <cx:pt idx="4685">54</cx:pt>
          <cx:pt idx="4686">54</cx:pt>
          <cx:pt idx="4687">54</cx:pt>
          <cx:pt idx="4688">54</cx:pt>
          <cx:pt idx="4689">54</cx:pt>
          <cx:pt idx="4690">54</cx:pt>
          <cx:pt idx="4691">54</cx:pt>
          <cx:pt idx="4692">54</cx:pt>
          <cx:pt idx="4693">54</cx:pt>
          <cx:pt idx="4694">54</cx:pt>
          <cx:pt idx="4695">54</cx:pt>
          <cx:pt idx="4696">54</cx:pt>
          <cx:pt idx="4697">54</cx:pt>
          <cx:pt idx="4698">54</cx:pt>
          <cx:pt idx="4699">54</cx:pt>
          <cx:pt idx="4700">54</cx:pt>
          <cx:pt idx="4701">54</cx:pt>
          <cx:pt idx="4702">54</cx:pt>
          <cx:pt idx="4703">54</cx:pt>
          <cx:pt idx="4704">54</cx:pt>
          <cx:pt idx="4705">54</cx:pt>
          <cx:pt idx="4706">54</cx:pt>
          <cx:pt idx="4707">54</cx:pt>
          <cx:pt idx="4708">54</cx:pt>
          <cx:pt idx="4709">54</cx:pt>
          <cx:pt idx="4710">54</cx:pt>
          <cx:pt idx="4711">54</cx:pt>
          <cx:pt idx="4712">54</cx:pt>
          <cx:pt idx="4713">54</cx:pt>
          <cx:pt idx="4714">54</cx:pt>
          <cx:pt idx="4715">54</cx:pt>
          <cx:pt idx="4716">54</cx:pt>
          <cx:pt idx="4717">54</cx:pt>
          <cx:pt idx="4718">54</cx:pt>
          <cx:pt idx="4719">54</cx:pt>
          <cx:pt idx="4720">54</cx:pt>
          <cx:pt idx="4721">54</cx:pt>
          <cx:pt idx="4722">54</cx:pt>
          <cx:pt idx="4723">54</cx:pt>
          <cx:pt idx="4724">54</cx:pt>
          <cx:pt idx="4725">54</cx:pt>
          <cx:pt idx="4726">54</cx:pt>
          <cx:pt idx="4727">54</cx:pt>
          <cx:pt idx="4728">54</cx:pt>
          <cx:pt idx="4729">54</cx:pt>
          <cx:pt idx="4730">54</cx:pt>
          <cx:pt idx="4731">54</cx:pt>
          <cx:pt idx="4732">54</cx:pt>
          <cx:pt idx="4733">54</cx:pt>
          <cx:pt idx="4734">54</cx:pt>
          <cx:pt idx="4735">54</cx:pt>
          <cx:pt idx="4736">54</cx:pt>
          <cx:pt idx="4737">54</cx:pt>
          <cx:pt idx="4738">54</cx:pt>
          <cx:pt idx="4739">54</cx:pt>
          <cx:pt idx="4740">54</cx:pt>
          <cx:pt idx="4741">54</cx:pt>
          <cx:pt idx="4742">54</cx:pt>
          <cx:pt idx="4743">54</cx:pt>
          <cx:pt idx="4744">54</cx:pt>
          <cx:pt idx="4745">54</cx:pt>
          <cx:pt idx="4746">54</cx:pt>
          <cx:pt idx="4747">54</cx:pt>
          <cx:pt idx="4748">54</cx:pt>
          <cx:pt idx="4749">54</cx:pt>
          <cx:pt idx="4750">54</cx:pt>
          <cx:pt idx="4751">54</cx:pt>
          <cx:pt idx="4752">54</cx:pt>
          <cx:pt idx="4753">54</cx:pt>
          <cx:pt idx="4754">54</cx:pt>
          <cx:pt idx="4755">54</cx:pt>
          <cx:pt idx="4756">54</cx:pt>
          <cx:pt idx="4757">54</cx:pt>
          <cx:pt idx="4758">54</cx:pt>
          <cx:pt idx="4759">54</cx:pt>
          <cx:pt idx="4760">54</cx:pt>
          <cx:pt idx="4761">54</cx:pt>
          <cx:pt idx="4762">54</cx:pt>
          <cx:pt idx="4763">54</cx:pt>
          <cx:pt idx="4764">54</cx:pt>
          <cx:pt idx="4765">54</cx:pt>
          <cx:pt idx="4766">54</cx:pt>
          <cx:pt idx="4767">54</cx:pt>
          <cx:pt idx="4768">54</cx:pt>
          <cx:pt idx="4769">54</cx:pt>
          <cx:pt idx="4770">54</cx:pt>
          <cx:pt idx="4771">54</cx:pt>
          <cx:pt idx="4772">54</cx:pt>
          <cx:pt idx="4773">54</cx:pt>
          <cx:pt idx="4774">54</cx:pt>
          <cx:pt idx="4775">54</cx:pt>
          <cx:pt idx="4776">54</cx:pt>
          <cx:pt idx="4777">54</cx:pt>
          <cx:pt idx="4778">54</cx:pt>
          <cx:pt idx="4779">54</cx:pt>
          <cx:pt idx="4780">54</cx:pt>
          <cx:pt idx="4781">54</cx:pt>
          <cx:pt idx="4782">54</cx:pt>
          <cx:pt idx="4783">54</cx:pt>
          <cx:pt idx="4784">54</cx:pt>
          <cx:pt idx="4785">54</cx:pt>
          <cx:pt idx="4786">54</cx:pt>
          <cx:pt idx="4787">54</cx:pt>
          <cx:pt idx="4788">54</cx:pt>
          <cx:pt idx="4789">54</cx:pt>
          <cx:pt idx="4790">54</cx:pt>
          <cx:pt idx="4791">54</cx:pt>
          <cx:pt idx="4792">54</cx:pt>
          <cx:pt idx="4793">54</cx:pt>
          <cx:pt idx="4794">54</cx:pt>
          <cx:pt idx="4795">54</cx:pt>
          <cx:pt idx="4796">54</cx:pt>
          <cx:pt idx="4797">54</cx:pt>
          <cx:pt idx="4798">54</cx:pt>
          <cx:pt idx="4799">54</cx:pt>
          <cx:pt idx="4800">54</cx:pt>
          <cx:pt idx="4801">54</cx:pt>
          <cx:pt idx="4802">54</cx:pt>
          <cx:pt idx="4803">54</cx:pt>
          <cx:pt idx="4804">54</cx:pt>
          <cx:pt idx="4805">54</cx:pt>
          <cx:pt idx="4806">54</cx:pt>
          <cx:pt idx="4807">54</cx:pt>
          <cx:pt idx="4808">54</cx:pt>
          <cx:pt idx="4809">54</cx:pt>
          <cx:pt idx="4810">54</cx:pt>
          <cx:pt idx="4811">54</cx:pt>
          <cx:pt idx="4812">54</cx:pt>
          <cx:pt idx="4813">54</cx:pt>
          <cx:pt idx="4814">54</cx:pt>
          <cx:pt idx="4815">54</cx:pt>
          <cx:pt idx="4816">54</cx:pt>
          <cx:pt idx="4817">54</cx:pt>
          <cx:pt idx="4818">54</cx:pt>
          <cx:pt idx="4819">54</cx:pt>
          <cx:pt idx="4820">54</cx:pt>
          <cx:pt idx="4821">54</cx:pt>
          <cx:pt idx="4822">54</cx:pt>
          <cx:pt idx="4823">54</cx:pt>
          <cx:pt idx="4824">54</cx:pt>
          <cx:pt idx="4825">54</cx:pt>
          <cx:pt idx="4826">54</cx:pt>
          <cx:pt idx="4827">54</cx:pt>
          <cx:pt idx="4828">53</cx:pt>
          <cx:pt idx="4829">53</cx:pt>
          <cx:pt idx="4830">53</cx:pt>
          <cx:pt idx="4831">53</cx:pt>
          <cx:pt idx="4832">53</cx:pt>
          <cx:pt idx="4833">53</cx:pt>
          <cx:pt idx="4834">53</cx:pt>
          <cx:pt idx="4835">53</cx:pt>
          <cx:pt idx="4836">53</cx:pt>
          <cx:pt idx="4837">53</cx:pt>
          <cx:pt idx="4838">53</cx:pt>
          <cx:pt idx="4839">53</cx:pt>
          <cx:pt idx="4840">53</cx:pt>
          <cx:pt idx="4841">53</cx:pt>
          <cx:pt idx="4842">53</cx:pt>
          <cx:pt idx="4843">53</cx:pt>
          <cx:pt idx="4844">53</cx:pt>
          <cx:pt idx="4845">53</cx:pt>
          <cx:pt idx="4846">53</cx:pt>
          <cx:pt idx="4847">53</cx:pt>
          <cx:pt idx="4848">53</cx:pt>
          <cx:pt idx="4849">53</cx:pt>
          <cx:pt idx="4850">53</cx:pt>
          <cx:pt idx="4851">53</cx:pt>
          <cx:pt idx="4852">53</cx:pt>
          <cx:pt idx="4853">53</cx:pt>
          <cx:pt idx="4854">53</cx:pt>
          <cx:pt idx="4855">53</cx:pt>
          <cx:pt idx="4856">53</cx:pt>
          <cx:pt idx="4857">53</cx:pt>
          <cx:pt idx="4858">53</cx:pt>
          <cx:pt idx="4859">53</cx:pt>
          <cx:pt idx="4860">53</cx:pt>
          <cx:pt idx="4861">53</cx:pt>
          <cx:pt idx="4862">53</cx:pt>
          <cx:pt idx="4863">53</cx:pt>
          <cx:pt idx="4864">53</cx:pt>
          <cx:pt idx="4865">53</cx:pt>
          <cx:pt idx="4866">53</cx:pt>
          <cx:pt idx="4867">53</cx:pt>
          <cx:pt idx="4868">53</cx:pt>
          <cx:pt idx="4869">53</cx:pt>
          <cx:pt idx="4870">53</cx:pt>
          <cx:pt idx="4871">53</cx:pt>
          <cx:pt idx="4872">53</cx:pt>
          <cx:pt idx="4873">53</cx:pt>
          <cx:pt idx="4874">53</cx:pt>
          <cx:pt idx="4875">53</cx:pt>
          <cx:pt idx="4876">53</cx:pt>
          <cx:pt idx="4877">53</cx:pt>
          <cx:pt idx="4878">53</cx:pt>
          <cx:pt idx="4879">53</cx:pt>
          <cx:pt idx="4880">53</cx:pt>
          <cx:pt idx="4881">53</cx:pt>
          <cx:pt idx="4882">53</cx:pt>
          <cx:pt idx="4883">53</cx:pt>
          <cx:pt idx="4884">53</cx:pt>
          <cx:pt idx="4885">53</cx:pt>
          <cx:pt idx="4886">53</cx:pt>
          <cx:pt idx="4887">53</cx:pt>
          <cx:pt idx="4888">53</cx:pt>
          <cx:pt idx="4889">53</cx:pt>
          <cx:pt idx="4890">53</cx:pt>
          <cx:pt idx="4891">53</cx:pt>
          <cx:pt idx="4892">53</cx:pt>
          <cx:pt idx="4893">53</cx:pt>
          <cx:pt idx="4894">53</cx:pt>
          <cx:pt idx="4895">53</cx:pt>
          <cx:pt idx="4896">53</cx:pt>
          <cx:pt idx="4897">53</cx:pt>
          <cx:pt idx="4898">53</cx:pt>
          <cx:pt idx="4899">53</cx:pt>
          <cx:pt idx="4900">53</cx:pt>
          <cx:pt idx="4901">53</cx:pt>
          <cx:pt idx="4902">53</cx:pt>
          <cx:pt idx="4903">53</cx:pt>
          <cx:pt idx="4904">53</cx:pt>
          <cx:pt idx="4905">53</cx:pt>
          <cx:pt idx="4906">53</cx:pt>
          <cx:pt idx="4907">53</cx:pt>
          <cx:pt idx="4908">53</cx:pt>
          <cx:pt idx="4909">53</cx:pt>
          <cx:pt idx="4910">53</cx:pt>
          <cx:pt idx="4911">53</cx:pt>
          <cx:pt idx="4912">53</cx:pt>
          <cx:pt idx="4913">53</cx:pt>
          <cx:pt idx="4914">53</cx:pt>
          <cx:pt idx="4915">53</cx:pt>
          <cx:pt idx="4916">53</cx:pt>
          <cx:pt idx="4917">53</cx:pt>
          <cx:pt idx="4918">53</cx:pt>
          <cx:pt idx="4919">53</cx:pt>
          <cx:pt idx="4920">53</cx:pt>
          <cx:pt idx="4921">53</cx:pt>
          <cx:pt idx="4922">53</cx:pt>
          <cx:pt idx="4923">53</cx:pt>
          <cx:pt idx="4924">53</cx:pt>
          <cx:pt idx="4925">53</cx:pt>
          <cx:pt idx="4926">53</cx:pt>
          <cx:pt idx="4927">53</cx:pt>
          <cx:pt idx="4928">53</cx:pt>
          <cx:pt idx="4929">53</cx:pt>
          <cx:pt idx="4930">53</cx:pt>
          <cx:pt idx="4931">53</cx:pt>
          <cx:pt idx="4932">53</cx:pt>
          <cx:pt idx="4933">53</cx:pt>
          <cx:pt idx="4934">53</cx:pt>
          <cx:pt idx="4935">53</cx:pt>
          <cx:pt idx="4936">53</cx:pt>
          <cx:pt idx="4937">53</cx:pt>
          <cx:pt idx="4938">53</cx:pt>
          <cx:pt idx="4939">53</cx:pt>
          <cx:pt idx="4940">53</cx:pt>
          <cx:pt idx="4941">53</cx:pt>
          <cx:pt idx="4942">53</cx:pt>
          <cx:pt idx="4943">53</cx:pt>
          <cx:pt idx="4944">53</cx:pt>
          <cx:pt idx="4945">53</cx:pt>
          <cx:pt idx="4946">53</cx:pt>
          <cx:pt idx="4947">53</cx:pt>
          <cx:pt idx="4948">53</cx:pt>
          <cx:pt idx="4949">53</cx:pt>
          <cx:pt idx="4950">53</cx:pt>
          <cx:pt idx="4951">53</cx:pt>
          <cx:pt idx="4952">53</cx:pt>
          <cx:pt idx="4953">53</cx:pt>
          <cx:pt idx="4954">53</cx:pt>
          <cx:pt idx="4955">53</cx:pt>
          <cx:pt idx="4956">53</cx:pt>
          <cx:pt idx="4957">53</cx:pt>
          <cx:pt idx="4958">53</cx:pt>
          <cx:pt idx="4959">53</cx:pt>
          <cx:pt idx="4960">53</cx:pt>
          <cx:pt idx="4961">53</cx:pt>
          <cx:pt idx="4962">53</cx:pt>
          <cx:pt idx="4963">53</cx:pt>
          <cx:pt idx="4964">53</cx:pt>
          <cx:pt idx="4965">53</cx:pt>
          <cx:pt idx="4966">53</cx:pt>
          <cx:pt idx="4967">53</cx:pt>
          <cx:pt idx="4968">53</cx:pt>
          <cx:pt idx="4969">53</cx:pt>
          <cx:pt idx="4970">53</cx:pt>
          <cx:pt idx="4971">53</cx:pt>
          <cx:pt idx="4972">53</cx:pt>
          <cx:pt idx="4973">53</cx:pt>
          <cx:pt idx="4974">53</cx:pt>
          <cx:pt idx="4975">53</cx:pt>
          <cx:pt idx="4976">53</cx:pt>
          <cx:pt idx="4977">53</cx:pt>
          <cx:pt idx="4978">53</cx:pt>
          <cx:pt idx="4979">53</cx:pt>
          <cx:pt idx="4980">53</cx:pt>
          <cx:pt idx="4981">53</cx:pt>
          <cx:pt idx="4982">53</cx:pt>
          <cx:pt idx="4983">53</cx:pt>
          <cx:pt idx="4984">53</cx:pt>
          <cx:pt idx="4985">53</cx:pt>
          <cx:pt idx="4986">53</cx:pt>
          <cx:pt idx="4987">53</cx:pt>
          <cx:pt idx="4988">53</cx:pt>
          <cx:pt idx="4989">53</cx:pt>
          <cx:pt idx="4990">53</cx:pt>
          <cx:pt idx="4991">53</cx:pt>
          <cx:pt idx="4992">53</cx:pt>
          <cx:pt idx="4993">53</cx:pt>
          <cx:pt idx="4994">53</cx:pt>
          <cx:pt idx="4995">53</cx:pt>
          <cx:pt idx="4996">53</cx:pt>
          <cx:pt idx="4997">53</cx:pt>
          <cx:pt idx="4998">53</cx:pt>
          <cx:pt idx="4999">53</cx:pt>
          <cx:pt idx="5000">53</cx:pt>
          <cx:pt idx="5001">53</cx:pt>
          <cx:pt idx="5002">53</cx:pt>
          <cx:pt idx="5003">53</cx:pt>
          <cx:pt idx="5004">53</cx:pt>
          <cx:pt idx="5005">53</cx:pt>
          <cx:pt idx="5006">53</cx:pt>
          <cx:pt idx="5007">53</cx:pt>
          <cx:pt idx="5008">53</cx:pt>
          <cx:pt idx="5009">53</cx:pt>
          <cx:pt idx="5010">53</cx:pt>
          <cx:pt idx="5011">53</cx:pt>
          <cx:pt idx="5012">53</cx:pt>
          <cx:pt idx="5013">53</cx:pt>
          <cx:pt idx="5014">53</cx:pt>
          <cx:pt idx="5015">53</cx:pt>
          <cx:pt idx="5016">53</cx:pt>
          <cx:pt idx="5017">53</cx:pt>
          <cx:pt idx="5018">53</cx:pt>
          <cx:pt idx="5019">53</cx:pt>
          <cx:pt idx="5020">53</cx:pt>
          <cx:pt idx="5021">53</cx:pt>
          <cx:pt idx="5022">53</cx:pt>
          <cx:pt idx="5023">53</cx:pt>
          <cx:pt idx="5024">53</cx:pt>
          <cx:pt idx="5025">53</cx:pt>
          <cx:pt idx="5026">53</cx:pt>
          <cx:pt idx="5027">53</cx:pt>
          <cx:pt idx="5028">53</cx:pt>
          <cx:pt idx="5029">53</cx:pt>
          <cx:pt idx="5030">53</cx:pt>
          <cx:pt idx="5031">53</cx:pt>
          <cx:pt idx="5032">53</cx:pt>
          <cx:pt idx="5033">53</cx:pt>
          <cx:pt idx="5034">53</cx:pt>
          <cx:pt idx="5035">53</cx:pt>
          <cx:pt idx="5036">53</cx:pt>
          <cx:pt idx="5037">53</cx:pt>
          <cx:pt idx="5038">53</cx:pt>
          <cx:pt idx="5039">53</cx:pt>
          <cx:pt idx="5040">53</cx:pt>
          <cx:pt idx="5041">53</cx:pt>
          <cx:pt idx="5042">53</cx:pt>
          <cx:pt idx="5043">53</cx:pt>
          <cx:pt idx="5044">53</cx:pt>
          <cx:pt idx="5045">53</cx:pt>
          <cx:pt idx="5046">53</cx:pt>
          <cx:pt idx="5047">53</cx:pt>
          <cx:pt idx="5048">53</cx:pt>
          <cx:pt idx="5049">53</cx:pt>
          <cx:pt idx="5050">53</cx:pt>
          <cx:pt idx="5051">53</cx:pt>
          <cx:pt idx="5052">53</cx:pt>
          <cx:pt idx="5053">53</cx:pt>
          <cx:pt idx="5054">53</cx:pt>
          <cx:pt idx="5055">53</cx:pt>
          <cx:pt idx="5056">53</cx:pt>
          <cx:pt idx="5057">53</cx:pt>
          <cx:pt idx="5058">53</cx:pt>
          <cx:pt idx="5059">53</cx:pt>
          <cx:pt idx="5060">53</cx:pt>
          <cx:pt idx="5061">53</cx:pt>
          <cx:pt idx="5062">53</cx:pt>
          <cx:pt idx="5063">53</cx:pt>
          <cx:pt idx="5064">53</cx:pt>
          <cx:pt idx="5065">53</cx:pt>
          <cx:pt idx="5066">53</cx:pt>
          <cx:pt idx="5067">53</cx:pt>
          <cx:pt idx="5068">53</cx:pt>
          <cx:pt idx="5069">53</cx:pt>
          <cx:pt idx="5070">53</cx:pt>
          <cx:pt idx="5071">53</cx:pt>
          <cx:pt idx="5072">53</cx:pt>
          <cx:pt idx="5073">53</cx:pt>
          <cx:pt idx="5074">53</cx:pt>
          <cx:pt idx="5075">53</cx:pt>
          <cx:pt idx="5076">53</cx:pt>
          <cx:pt idx="5077">53</cx:pt>
          <cx:pt idx="5078">53</cx:pt>
          <cx:pt idx="5079">53</cx:pt>
          <cx:pt idx="5080">53</cx:pt>
          <cx:pt idx="5081">53</cx:pt>
          <cx:pt idx="5082">53</cx:pt>
          <cx:pt idx="5083">53</cx:pt>
          <cx:pt idx="5084">53</cx:pt>
          <cx:pt idx="5085">53</cx:pt>
          <cx:pt idx="5086">53</cx:pt>
          <cx:pt idx="5087">53</cx:pt>
          <cx:pt idx="5088">53</cx:pt>
          <cx:pt idx="5089">53</cx:pt>
          <cx:pt idx="5090">53</cx:pt>
          <cx:pt idx="5091">53</cx:pt>
          <cx:pt idx="5092">53</cx:pt>
          <cx:pt idx="5093">53</cx:pt>
          <cx:pt idx="5094">53</cx:pt>
          <cx:pt idx="5095">53</cx:pt>
          <cx:pt idx="5096">53</cx:pt>
          <cx:pt idx="5097">53</cx:pt>
          <cx:pt idx="5098">53</cx:pt>
          <cx:pt idx="5099">53</cx:pt>
          <cx:pt idx="5100">53</cx:pt>
          <cx:pt idx="5101">53</cx:pt>
          <cx:pt idx="5102">53</cx:pt>
          <cx:pt idx="5103">53</cx:pt>
          <cx:pt idx="5104">53</cx:pt>
          <cx:pt idx="5105">53</cx:pt>
          <cx:pt idx="5106">53</cx:pt>
          <cx:pt idx="5107">53</cx:pt>
          <cx:pt idx="5108">53</cx:pt>
          <cx:pt idx="5109">53</cx:pt>
          <cx:pt idx="5110">53</cx:pt>
          <cx:pt idx="5111">53</cx:pt>
          <cx:pt idx="5112">53</cx:pt>
          <cx:pt idx="5113">53</cx:pt>
          <cx:pt idx="5114">53</cx:pt>
          <cx:pt idx="5115">53</cx:pt>
          <cx:pt idx="5116">53</cx:pt>
          <cx:pt idx="5117">53</cx:pt>
          <cx:pt idx="5118">53</cx:pt>
          <cx:pt idx="5119">53</cx:pt>
          <cx:pt idx="5120">53</cx:pt>
          <cx:pt idx="5121">53</cx:pt>
          <cx:pt idx="5122">53</cx:pt>
          <cx:pt idx="5123">53</cx:pt>
          <cx:pt idx="5124">53</cx:pt>
          <cx:pt idx="5125">53</cx:pt>
          <cx:pt idx="5126">53</cx:pt>
          <cx:pt idx="5127">53</cx:pt>
          <cx:pt idx="5128">53</cx:pt>
          <cx:pt idx="5129">53</cx:pt>
          <cx:pt idx="5130">53</cx:pt>
          <cx:pt idx="5131">53</cx:pt>
          <cx:pt idx="5132">53</cx:pt>
          <cx:pt idx="5133">53</cx:pt>
          <cx:pt idx="5134">53</cx:pt>
          <cx:pt idx="5135">53</cx:pt>
          <cx:pt idx="5136">53</cx:pt>
          <cx:pt idx="5137">53</cx:pt>
          <cx:pt idx="5138">53</cx:pt>
          <cx:pt idx="5139">53</cx:pt>
          <cx:pt idx="5140">53</cx:pt>
          <cx:pt idx="5141">53</cx:pt>
          <cx:pt idx="5142">53</cx:pt>
          <cx:pt idx="5143">53</cx:pt>
          <cx:pt idx="5144">53</cx:pt>
          <cx:pt idx="5145">53</cx:pt>
          <cx:pt idx="5146">53</cx:pt>
          <cx:pt idx="5147">52</cx:pt>
          <cx:pt idx="5148">52</cx:pt>
          <cx:pt idx="5149">52</cx:pt>
          <cx:pt idx="5150">52</cx:pt>
          <cx:pt idx="5151">52</cx:pt>
          <cx:pt idx="5152">52</cx:pt>
          <cx:pt idx="5153">52</cx:pt>
          <cx:pt idx="5154">52</cx:pt>
          <cx:pt idx="5155">52</cx:pt>
          <cx:pt idx="5156">52</cx:pt>
          <cx:pt idx="5157">52</cx:pt>
          <cx:pt idx="5158">52</cx:pt>
          <cx:pt idx="5159">52</cx:pt>
          <cx:pt idx="5160">52</cx:pt>
          <cx:pt idx="5161">52</cx:pt>
          <cx:pt idx="5162">52</cx:pt>
          <cx:pt idx="5163">52</cx:pt>
          <cx:pt idx="5164">52</cx:pt>
          <cx:pt idx="5165">52</cx:pt>
          <cx:pt idx="5166">52</cx:pt>
          <cx:pt idx="5167">52</cx:pt>
          <cx:pt idx="5168">52</cx:pt>
          <cx:pt idx="5169">52</cx:pt>
          <cx:pt idx="5170">52</cx:pt>
          <cx:pt idx="5171">52</cx:pt>
          <cx:pt idx="5172">52</cx:pt>
          <cx:pt idx="5173">52</cx:pt>
          <cx:pt idx="5174">52</cx:pt>
          <cx:pt idx="5175">52</cx:pt>
          <cx:pt idx="5176">52</cx:pt>
          <cx:pt idx="5177">52</cx:pt>
          <cx:pt idx="5178">52</cx:pt>
          <cx:pt idx="5179">52</cx:pt>
          <cx:pt idx="5180">52</cx:pt>
          <cx:pt idx="5181">52</cx:pt>
          <cx:pt idx="5182">52</cx:pt>
          <cx:pt idx="5183">52</cx:pt>
          <cx:pt idx="5184">52</cx:pt>
          <cx:pt idx="5185">52</cx:pt>
          <cx:pt idx="5186">52</cx:pt>
          <cx:pt idx="5187">52</cx:pt>
          <cx:pt idx="5188">52</cx:pt>
          <cx:pt idx="5189">52</cx:pt>
          <cx:pt idx="5190">52</cx:pt>
          <cx:pt idx="5191">52</cx:pt>
          <cx:pt idx="5192">52</cx:pt>
          <cx:pt idx="5193">52</cx:pt>
          <cx:pt idx="5194">52</cx:pt>
          <cx:pt idx="5195">52</cx:pt>
          <cx:pt idx="5196">52</cx:pt>
          <cx:pt idx="5197">52</cx:pt>
          <cx:pt idx="5198">52</cx:pt>
          <cx:pt idx="5199">52</cx:pt>
          <cx:pt idx="5200">52</cx:pt>
          <cx:pt idx="5201">52</cx:pt>
          <cx:pt idx="5202">52</cx:pt>
          <cx:pt idx="5203">52</cx:pt>
          <cx:pt idx="5204">52</cx:pt>
          <cx:pt idx="5205">52</cx:pt>
          <cx:pt idx="5206">52</cx:pt>
          <cx:pt idx="5207">52</cx:pt>
          <cx:pt idx="5208">52</cx:pt>
          <cx:pt idx="5209">52</cx:pt>
          <cx:pt idx="5210">52</cx:pt>
          <cx:pt idx="5211">52</cx:pt>
          <cx:pt idx="5212">52</cx:pt>
          <cx:pt idx="5213">52</cx:pt>
          <cx:pt idx="5214">52</cx:pt>
          <cx:pt idx="5215">52</cx:pt>
          <cx:pt idx="5216">52</cx:pt>
          <cx:pt idx="5217">52</cx:pt>
          <cx:pt idx="5218">52</cx:pt>
          <cx:pt idx="5219">52</cx:pt>
          <cx:pt idx="5220">52</cx:pt>
          <cx:pt idx="5221">52</cx:pt>
          <cx:pt idx="5222">52</cx:pt>
          <cx:pt idx="5223">52</cx:pt>
          <cx:pt idx="5224">52</cx:pt>
          <cx:pt idx="5225">52</cx:pt>
          <cx:pt idx="5226">52</cx:pt>
          <cx:pt idx="5227">52</cx:pt>
          <cx:pt idx="5228">52</cx:pt>
          <cx:pt idx="5229">52</cx:pt>
          <cx:pt idx="5230">52</cx:pt>
          <cx:pt idx="5231">52</cx:pt>
          <cx:pt idx="5232">52</cx:pt>
          <cx:pt idx="5233">52</cx:pt>
          <cx:pt idx="5234">52</cx:pt>
          <cx:pt idx="5235">52</cx:pt>
          <cx:pt idx="5236">52</cx:pt>
          <cx:pt idx="5237">52</cx:pt>
          <cx:pt idx="5238">52</cx:pt>
          <cx:pt idx="5239">52</cx:pt>
          <cx:pt idx="5240">52</cx:pt>
          <cx:pt idx="5241">52</cx:pt>
          <cx:pt idx="5242">52</cx:pt>
          <cx:pt idx="5243">52</cx:pt>
          <cx:pt idx="5244">52</cx:pt>
          <cx:pt idx="5245">52</cx:pt>
          <cx:pt idx="5246">52</cx:pt>
          <cx:pt idx="5247">52</cx:pt>
          <cx:pt idx="5248">52</cx:pt>
          <cx:pt idx="5249">52</cx:pt>
          <cx:pt idx="5250">52</cx:pt>
          <cx:pt idx="5251">52</cx:pt>
          <cx:pt idx="5252">52</cx:pt>
          <cx:pt idx="5253">52</cx:pt>
          <cx:pt idx="5254">52</cx:pt>
          <cx:pt idx="5255">52</cx:pt>
          <cx:pt idx="5256">52</cx:pt>
          <cx:pt idx="5257">52</cx:pt>
          <cx:pt idx="5258">52</cx:pt>
          <cx:pt idx="5259">52</cx:pt>
          <cx:pt idx="5260">52</cx:pt>
          <cx:pt idx="5261">52</cx:pt>
          <cx:pt idx="5262">52</cx:pt>
          <cx:pt idx="5263">52</cx:pt>
          <cx:pt idx="5264">52</cx:pt>
          <cx:pt idx="5265">52</cx:pt>
          <cx:pt idx="5266">52</cx:pt>
          <cx:pt idx="5267">52</cx:pt>
          <cx:pt idx="5268">52</cx:pt>
          <cx:pt idx="5269">52</cx:pt>
          <cx:pt idx="5270">52</cx:pt>
          <cx:pt idx="5271">52</cx:pt>
          <cx:pt idx="5272">52</cx:pt>
          <cx:pt idx="5273">52</cx:pt>
          <cx:pt idx="5274">52</cx:pt>
          <cx:pt idx="5275">52</cx:pt>
          <cx:pt idx="5276">52</cx:pt>
          <cx:pt idx="5277">52</cx:pt>
          <cx:pt idx="5278">52</cx:pt>
          <cx:pt idx="5279">52</cx:pt>
          <cx:pt idx="5280">52</cx:pt>
          <cx:pt idx="5281">52</cx:pt>
          <cx:pt idx="5282">52</cx:pt>
          <cx:pt idx="5283">52</cx:pt>
          <cx:pt idx="5284">52</cx:pt>
          <cx:pt idx="5285">52</cx:pt>
          <cx:pt idx="5286">52</cx:pt>
          <cx:pt idx="5287">52</cx:pt>
          <cx:pt idx="5288">52</cx:pt>
          <cx:pt idx="5289">52</cx:pt>
          <cx:pt idx="5290">52</cx:pt>
          <cx:pt idx="5291">52</cx:pt>
          <cx:pt idx="5292">52</cx:pt>
          <cx:pt idx="5293">52</cx:pt>
          <cx:pt idx="5294">52</cx:pt>
          <cx:pt idx="5295">52</cx:pt>
          <cx:pt idx="5296">52</cx:pt>
          <cx:pt idx="5297">52</cx:pt>
          <cx:pt idx="5298">52</cx:pt>
          <cx:pt idx="5299">52</cx:pt>
          <cx:pt idx="5300">52</cx:pt>
          <cx:pt idx="5301">52</cx:pt>
          <cx:pt idx="5302">52</cx:pt>
          <cx:pt idx="5303">52</cx:pt>
          <cx:pt idx="5304">52</cx:pt>
          <cx:pt idx="5305">52</cx:pt>
          <cx:pt idx="5306">52</cx:pt>
          <cx:pt idx="5307">52</cx:pt>
          <cx:pt idx="5308">52</cx:pt>
          <cx:pt idx="5309">52</cx:pt>
          <cx:pt idx="5310">52</cx:pt>
          <cx:pt idx="5311">52</cx:pt>
          <cx:pt idx="5312">52</cx:pt>
          <cx:pt idx="5313">52</cx:pt>
          <cx:pt idx="5314">52</cx:pt>
          <cx:pt idx="5315">52</cx:pt>
          <cx:pt idx="5316">52</cx:pt>
          <cx:pt idx="5317">52</cx:pt>
          <cx:pt idx="5318">52</cx:pt>
          <cx:pt idx="5319">52</cx:pt>
          <cx:pt idx="5320">52</cx:pt>
          <cx:pt idx="5321">52</cx:pt>
          <cx:pt idx="5322">52</cx:pt>
          <cx:pt idx="5323">52</cx:pt>
          <cx:pt idx="5324">52</cx:pt>
          <cx:pt idx="5325">52</cx:pt>
          <cx:pt idx="5326">52</cx:pt>
          <cx:pt idx="5327">52</cx:pt>
          <cx:pt idx="5328">52</cx:pt>
          <cx:pt idx="5329">52</cx:pt>
          <cx:pt idx="5330">52</cx:pt>
          <cx:pt idx="5331">52</cx:pt>
          <cx:pt idx="5332">52</cx:pt>
          <cx:pt idx="5333">52</cx:pt>
          <cx:pt idx="5334">52</cx:pt>
          <cx:pt idx="5335">52</cx:pt>
          <cx:pt idx="5336">52</cx:pt>
          <cx:pt idx="5337">52</cx:pt>
          <cx:pt idx="5338">52</cx:pt>
          <cx:pt idx="5339">52</cx:pt>
          <cx:pt idx="5340">52</cx:pt>
          <cx:pt idx="5341">52</cx:pt>
          <cx:pt idx="5342">52</cx:pt>
          <cx:pt idx="5343">52</cx:pt>
          <cx:pt idx="5344">52</cx:pt>
          <cx:pt idx="5345">52</cx:pt>
          <cx:pt idx="5346">52</cx:pt>
          <cx:pt idx="5347">52</cx:pt>
          <cx:pt idx="5348">52</cx:pt>
          <cx:pt idx="5349">52</cx:pt>
          <cx:pt idx="5350">52</cx:pt>
          <cx:pt idx="5351">52</cx:pt>
          <cx:pt idx="5352">52</cx:pt>
          <cx:pt idx="5353">52</cx:pt>
          <cx:pt idx="5354">52</cx:pt>
          <cx:pt idx="5355">52</cx:pt>
          <cx:pt idx="5356">52</cx:pt>
          <cx:pt idx="5357">52</cx:pt>
          <cx:pt idx="5358">52</cx:pt>
          <cx:pt idx="5359">52</cx:pt>
          <cx:pt idx="5360">52</cx:pt>
          <cx:pt idx="5361">52</cx:pt>
          <cx:pt idx="5362">52</cx:pt>
          <cx:pt idx="5363">52</cx:pt>
          <cx:pt idx="5364">52</cx:pt>
          <cx:pt idx="5365">52</cx:pt>
          <cx:pt idx="5366">52</cx:pt>
          <cx:pt idx="5367">52</cx:pt>
          <cx:pt idx="5368">52</cx:pt>
          <cx:pt idx="5369">52</cx:pt>
          <cx:pt idx="5370">52</cx:pt>
          <cx:pt idx="5371">52</cx:pt>
          <cx:pt idx="5372">52</cx:pt>
          <cx:pt idx="5373">52</cx:pt>
          <cx:pt idx="5374">52</cx:pt>
          <cx:pt idx="5375">52</cx:pt>
          <cx:pt idx="5376">52</cx:pt>
          <cx:pt idx="5377">52</cx:pt>
          <cx:pt idx="5378">52</cx:pt>
          <cx:pt idx="5379">52</cx:pt>
          <cx:pt idx="5380">52</cx:pt>
          <cx:pt idx="5381">52</cx:pt>
          <cx:pt idx="5382">52</cx:pt>
          <cx:pt idx="5383">52</cx:pt>
          <cx:pt idx="5384">52</cx:pt>
          <cx:pt idx="5385">52</cx:pt>
          <cx:pt idx="5386">52</cx:pt>
          <cx:pt idx="5387">52</cx:pt>
          <cx:pt idx="5388">52</cx:pt>
          <cx:pt idx="5389">52</cx:pt>
          <cx:pt idx="5390">52</cx:pt>
          <cx:pt idx="5391">52</cx:pt>
          <cx:pt idx="5392">52</cx:pt>
          <cx:pt idx="5393">52</cx:pt>
          <cx:pt idx="5394">52</cx:pt>
          <cx:pt idx="5395">52</cx:pt>
          <cx:pt idx="5396">52</cx:pt>
          <cx:pt idx="5397">52</cx:pt>
          <cx:pt idx="5398">52</cx:pt>
          <cx:pt idx="5399">52</cx:pt>
          <cx:pt idx="5400">52</cx:pt>
          <cx:pt idx="5401">52</cx:pt>
          <cx:pt idx="5402">52</cx:pt>
          <cx:pt idx="5403">52</cx:pt>
          <cx:pt idx="5404">52</cx:pt>
          <cx:pt idx="5405">52</cx:pt>
          <cx:pt idx="5406">52</cx:pt>
          <cx:pt idx="5407">52</cx:pt>
          <cx:pt idx="5408">52</cx:pt>
          <cx:pt idx="5409">52</cx:pt>
          <cx:pt idx="5410">52</cx:pt>
          <cx:pt idx="5411">52</cx:pt>
          <cx:pt idx="5412">52</cx:pt>
          <cx:pt idx="5413">52</cx:pt>
          <cx:pt idx="5414">52</cx:pt>
          <cx:pt idx="5415">52</cx:pt>
          <cx:pt idx="5416">52</cx:pt>
          <cx:pt idx="5417">52</cx:pt>
          <cx:pt idx="5418">52</cx:pt>
          <cx:pt idx="5419">52</cx:pt>
          <cx:pt idx="5420">52</cx:pt>
          <cx:pt idx="5421">52</cx:pt>
          <cx:pt idx="5422">52</cx:pt>
          <cx:pt idx="5423">52</cx:pt>
          <cx:pt idx="5424">52</cx:pt>
          <cx:pt idx="5425">52</cx:pt>
          <cx:pt idx="5426">52</cx:pt>
          <cx:pt idx="5427">52</cx:pt>
          <cx:pt idx="5428">52</cx:pt>
          <cx:pt idx="5429">52</cx:pt>
          <cx:pt idx="5430">52</cx:pt>
          <cx:pt idx="5431">52</cx:pt>
          <cx:pt idx="5432">52</cx:pt>
          <cx:pt idx="5433">52</cx:pt>
          <cx:pt idx="5434">52</cx:pt>
          <cx:pt idx="5435">52</cx:pt>
          <cx:pt idx="5436">52</cx:pt>
          <cx:pt idx="5437">52</cx:pt>
          <cx:pt idx="5438">52</cx:pt>
          <cx:pt idx="5439">52</cx:pt>
          <cx:pt idx="5440">52</cx:pt>
          <cx:pt idx="5441">52</cx:pt>
          <cx:pt idx="5442">52</cx:pt>
          <cx:pt idx="5443">52</cx:pt>
          <cx:pt idx="5444">51</cx:pt>
          <cx:pt idx="5445">51</cx:pt>
          <cx:pt idx="5446">51</cx:pt>
          <cx:pt idx="5447">51</cx:pt>
          <cx:pt idx="5448">51</cx:pt>
          <cx:pt idx="5449">51</cx:pt>
          <cx:pt idx="5450">51</cx:pt>
          <cx:pt idx="5451">51</cx:pt>
          <cx:pt idx="5452">51</cx:pt>
          <cx:pt idx="5453">51</cx:pt>
          <cx:pt idx="5454">51</cx:pt>
          <cx:pt idx="5455">51</cx:pt>
          <cx:pt idx="5456">51</cx:pt>
          <cx:pt idx="5457">51</cx:pt>
          <cx:pt idx="5458">51</cx:pt>
          <cx:pt idx="5459">51</cx:pt>
          <cx:pt idx="5460">51</cx:pt>
          <cx:pt idx="5461">51</cx:pt>
          <cx:pt idx="5462">51</cx:pt>
          <cx:pt idx="5463">51</cx:pt>
          <cx:pt idx="5464">51</cx:pt>
          <cx:pt idx="5465">51</cx:pt>
          <cx:pt idx="5466">51</cx:pt>
          <cx:pt idx="5467">51</cx:pt>
          <cx:pt idx="5468">51</cx:pt>
          <cx:pt idx="5469">51</cx:pt>
          <cx:pt idx="5470">51</cx:pt>
          <cx:pt idx="5471">51</cx:pt>
          <cx:pt idx="5472">51</cx:pt>
          <cx:pt idx="5473">51</cx:pt>
          <cx:pt idx="5474">51</cx:pt>
          <cx:pt idx="5475">51</cx:pt>
          <cx:pt idx="5476">51</cx:pt>
          <cx:pt idx="5477">51</cx:pt>
          <cx:pt idx="5478">51</cx:pt>
          <cx:pt idx="5479">51</cx:pt>
          <cx:pt idx="5480">51</cx:pt>
          <cx:pt idx="5481">51</cx:pt>
          <cx:pt idx="5482">51</cx:pt>
          <cx:pt idx="5483">51</cx:pt>
          <cx:pt idx="5484">51</cx:pt>
          <cx:pt idx="5485">51</cx:pt>
          <cx:pt idx="5486">51</cx:pt>
          <cx:pt idx="5487">51</cx:pt>
          <cx:pt idx="5488">51</cx:pt>
          <cx:pt idx="5489">51</cx:pt>
          <cx:pt idx="5490">51</cx:pt>
          <cx:pt idx="5491">51</cx:pt>
          <cx:pt idx="5492">51</cx:pt>
          <cx:pt idx="5493">51</cx:pt>
          <cx:pt idx="5494">51</cx:pt>
          <cx:pt idx="5495">51</cx:pt>
          <cx:pt idx="5496">51</cx:pt>
          <cx:pt idx="5497">51</cx:pt>
          <cx:pt idx="5498">51</cx:pt>
          <cx:pt idx="5499">51</cx:pt>
          <cx:pt idx="5500">51</cx:pt>
          <cx:pt idx="5501">51</cx:pt>
          <cx:pt idx="5502">51</cx:pt>
          <cx:pt idx="5503">51</cx:pt>
          <cx:pt idx="5504">51</cx:pt>
          <cx:pt idx="5505">51</cx:pt>
          <cx:pt idx="5506">51</cx:pt>
          <cx:pt idx="5507">51</cx:pt>
          <cx:pt idx="5508">51</cx:pt>
          <cx:pt idx="5509">51</cx:pt>
          <cx:pt idx="5510">51</cx:pt>
          <cx:pt idx="5511">51</cx:pt>
          <cx:pt idx="5512">51</cx:pt>
          <cx:pt idx="5513">51</cx:pt>
          <cx:pt idx="5514">51</cx:pt>
          <cx:pt idx="5515">51</cx:pt>
          <cx:pt idx="5516">51</cx:pt>
          <cx:pt idx="5517">51</cx:pt>
          <cx:pt idx="5518">51</cx:pt>
          <cx:pt idx="5519">51</cx:pt>
          <cx:pt idx="5520">51</cx:pt>
          <cx:pt idx="5521">51</cx:pt>
          <cx:pt idx="5522">51</cx:pt>
          <cx:pt idx="5523">51</cx:pt>
          <cx:pt idx="5524">51</cx:pt>
          <cx:pt idx="5525">51</cx:pt>
          <cx:pt idx="5526">51</cx:pt>
          <cx:pt idx="5527">51</cx:pt>
          <cx:pt idx="5528">51</cx:pt>
          <cx:pt idx="5529">51</cx:pt>
          <cx:pt idx="5530">51</cx:pt>
          <cx:pt idx="5531">51</cx:pt>
          <cx:pt idx="5532">51</cx:pt>
          <cx:pt idx="5533">51</cx:pt>
          <cx:pt idx="5534">51</cx:pt>
          <cx:pt idx="5535">51</cx:pt>
          <cx:pt idx="5536">51</cx:pt>
          <cx:pt idx="5537">51</cx:pt>
          <cx:pt idx="5538">51</cx:pt>
          <cx:pt idx="5539">51</cx:pt>
          <cx:pt idx="5540">51</cx:pt>
          <cx:pt idx="5541">51</cx:pt>
          <cx:pt idx="5542">51</cx:pt>
          <cx:pt idx="5543">51</cx:pt>
          <cx:pt idx="5544">51</cx:pt>
          <cx:pt idx="5545">51</cx:pt>
          <cx:pt idx="5546">51</cx:pt>
          <cx:pt idx="5547">51</cx:pt>
          <cx:pt idx="5548">51</cx:pt>
          <cx:pt idx="5549">51</cx:pt>
          <cx:pt idx="5550">51</cx:pt>
          <cx:pt idx="5551">51</cx:pt>
          <cx:pt idx="5552">51</cx:pt>
          <cx:pt idx="5553">51</cx:pt>
          <cx:pt idx="5554">51</cx:pt>
          <cx:pt idx="5555">51</cx:pt>
          <cx:pt idx="5556">51</cx:pt>
          <cx:pt idx="5557">51</cx:pt>
          <cx:pt idx="5558">51</cx:pt>
          <cx:pt idx="5559">51</cx:pt>
          <cx:pt idx="5560">51</cx:pt>
          <cx:pt idx="5561">51</cx:pt>
          <cx:pt idx="5562">51</cx:pt>
          <cx:pt idx="5563">51</cx:pt>
          <cx:pt idx="5564">51</cx:pt>
          <cx:pt idx="5565">51</cx:pt>
          <cx:pt idx="5566">51</cx:pt>
          <cx:pt idx="5567">51</cx:pt>
          <cx:pt idx="5568">51</cx:pt>
          <cx:pt idx="5569">51</cx:pt>
          <cx:pt idx="5570">51</cx:pt>
          <cx:pt idx="5571">51</cx:pt>
          <cx:pt idx="5572">51</cx:pt>
          <cx:pt idx="5573">51</cx:pt>
          <cx:pt idx="5574">51</cx:pt>
          <cx:pt idx="5575">51</cx:pt>
          <cx:pt idx="5576">51</cx:pt>
          <cx:pt idx="5577">51</cx:pt>
          <cx:pt idx="5578">51</cx:pt>
          <cx:pt idx="5579">51</cx:pt>
          <cx:pt idx="5580">51</cx:pt>
          <cx:pt idx="5581">51</cx:pt>
          <cx:pt idx="5582">51</cx:pt>
          <cx:pt idx="5583">51</cx:pt>
          <cx:pt idx="5584">51</cx:pt>
          <cx:pt idx="5585">51</cx:pt>
          <cx:pt idx="5586">51</cx:pt>
          <cx:pt idx="5587">51</cx:pt>
          <cx:pt idx="5588">51</cx:pt>
          <cx:pt idx="5589">51</cx:pt>
          <cx:pt idx="5590">51</cx:pt>
          <cx:pt idx="5591">51</cx:pt>
          <cx:pt idx="5592">51</cx:pt>
          <cx:pt idx="5593">51</cx:pt>
          <cx:pt idx="5594">51</cx:pt>
          <cx:pt idx="5595">51</cx:pt>
          <cx:pt idx="5596">51</cx:pt>
          <cx:pt idx="5597">51</cx:pt>
          <cx:pt idx="5598">51</cx:pt>
          <cx:pt idx="5599">51</cx:pt>
          <cx:pt idx="5600">51</cx:pt>
          <cx:pt idx="5601">51</cx:pt>
          <cx:pt idx="5602">51</cx:pt>
          <cx:pt idx="5603">51</cx:pt>
          <cx:pt idx="5604">51</cx:pt>
          <cx:pt idx="5605">51</cx:pt>
          <cx:pt idx="5606">51</cx:pt>
          <cx:pt idx="5607">51</cx:pt>
          <cx:pt idx="5608">51</cx:pt>
          <cx:pt idx="5609">51</cx:pt>
          <cx:pt idx="5610">51</cx:pt>
          <cx:pt idx="5611">51</cx:pt>
          <cx:pt idx="5612">51</cx:pt>
          <cx:pt idx="5613">51</cx:pt>
          <cx:pt idx="5614">51</cx:pt>
          <cx:pt idx="5615">51</cx:pt>
          <cx:pt idx="5616">51</cx:pt>
          <cx:pt idx="5617">51</cx:pt>
          <cx:pt idx="5618">51</cx:pt>
          <cx:pt idx="5619">51</cx:pt>
          <cx:pt idx="5620">51</cx:pt>
          <cx:pt idx="5621">51</cx:pt>
          <cx:pt idx="5622">51</cx:pt>
          <cx:pt idx="5623">51</cx:pt>
          <cx:pt idx="5624">51</cx:pt>
          <cx:pt idx="5625">51</cx:pt>
          <cx:pt idx="5626">51</cx:pt>
          <cx:pt idx="5627">51</cx:pt>
          <cx:pt idx="5628">51</cx:pt>
          <cx:pt idx="5629">51</cx:pt>
          <cx:pt idx="5630">51</cx:pt>
          <cx:pt idx="5631">51</cx:pt>
          <cx:pt idx="5632">51</cx:pt>
          <cx:pt idx="5633">51</cx:pt>
          <cx:pt idx="5634">51</cx:pt>
          <cx:pt idx="5635">51</cx:pt>
          <cx:pt idx="5636">51</cx:pt>
          <cx:pt idx="5637">51</cx:pt>
          <cx:pt idx="5638">51</cx:pt>
          <cx:pt idx="5639">51</cx:pt>
          <cx:pt idx="5640">51</cx:pt>
          <cx:pt idx="5641">51</cx:pt>
          <cx:pt idx="5642">51</cx:pt>
          <cx:pt idx="5643">51</cx:pt>
          <cx:pt idx="5644">51</cx:pt>
          <cx:pt idx="5645">51</cx:pt>
          <cx:pt idx="5646">51</cx:pt>
          <cx:pt idx="5647">51</cx:pt>
          <cx:pt idx="5648">51</cx:pt>
          <cx:pt idx="5649">51</cx:pt>
          <cx:pt idx="5650">51</cx:pt>
          <cx:pt idx="5651">51</cx:pt>
          <cx:pt idx="5652">51</cx:pt>
          <cx:pt idx="5653">51</cx:pt>
          <cx:pt idx="5654">51</cx:pt>
          <cx:pt idx="5655">51</cx:pt>
          <cx:pt idx="5656">51</cx:pt>
          <cx:pt idx="5657">51</cx:pt>
          <cx:pt idx="5658">51</cx:pt>
          <cx:pt idx="5659">51</cx:pt>
          <cx:pt idx="5660">51</cx:pt>
          <cx:pt idx="5661">51</cx:pt>
          <cx:pt idx="5662">51</cx:pt>
          <cx:pt idx="5663">51</cx:pt>
          <cx:pt idx="5664">51</cx:pt>
          <cx:pt idx="5665">51</cx:pt>
          <cx:pt idx="5666">51</cx:pt>
          <cx:pt idx="5667">51</cx:pt>
          <cx:pt idx="5668">51</cx:pt>
          <cx:pt idx="5669">51</cx:pt>
          <cx:pt idx="5670">51</cx:pt>
          <cx:pt idx="5671">51</cx:pt>
          <cx:pt idx="5672">51</cx:pt>
          <cx:pt idx="5673">51</cx:pt>
          <cx:pt idx="5674">51</cx:pt>
          <cx:pt idx="5675">51</cx:pt>
          <cx:pt idx="5676">51</cx:pt>
          <cx:pt idx="5677">51</cx:pt>
          <cx:pt idx="5678">51</cx:pt>
          <cx:pt idx="5679">51</cx:pt>
          <cx:pt idx="5680">51</cx:pt>
          <cx:pt idx="5681">51</cx:pt>
          <cx:pt idx="5682">51</cx:pt>
          <cx:pt idx="5683">51</cx:pt>
          <cx:pt idx="5684">51</cx:pt>
          <cx:pt idx="5685">51</cx:pt>
          <cx:pt idx="5686">51</cx:pt>
          <cx:pt idx="5687">51</cx:pt>
          <cx:pt idx="5688">51</cx:pt>
          <cx:pt idx="5689">51</cx:pt>
          <cx:pt idx="5690">51</cx:pt>
          <cx:pt idx="5691">51</cx:pt>
          <cx:pt idx="5692">51</cx:pt>
          <cx:pt idx="5693">51</cx:pt>
          <cx:pt idx="5694">51</cx:pt>
          <cx:pt idx="5695">51</cx:pt>
          <cx:pt idx="5696">51</cx:pt>
          <cx:pt idx="5697">51</cx:pt>
          <cx:pt idx="5698">51</cx:pt>
          <cx:pt idx="5699">51</cx:pt>
          <cx:pt idx="5700">51</cx:pt>
          <cx:pt idx="5701">51</cx:pt>
          <cx:pt idx="5702">51</cx:pt>
          <cx:pt idx="5703">51</cx:pt>
          <cx:pt idx="5704">51</cx:pt>
          <cx:pt idx="5705">51</cx:pt>
          <cx:pt idx="5706">51</cx:pt>
          <cx:pt idx="5707">51</cx:pt>
          <cx:pt idx="5708">51</cx:pt>
          <cx:pt idx="5709">51</cx:pt>
          <cx:pt idx="5710">51</cx:pt>
          <cx:pt idx="5711">51</cx:pt>
          <cx:pt idx="5712">51</cx:pt>
          <cx:pt idx="5713">51</cx:pt>
          <cx:pt idx="5714">51</cx:pt>
          <cx:pt idx="5715">51</cx:pt>
          <cx:pt idx="5716">51</cx:pt>
          <cx:pt idx="5717">51</cx:pt>
          <cx:pt idx="5718">51</cx:pt>
          <cx:pt idx="5719">51</cx:pt>
          <cx:pt idx="5720">51</cx:pt>
          <cx:pt idx="5721">51</cx:pt>
          <cx:pt idx="5722">51</cx:pt>
          <cx:pt idx="5723">51</cx:pt>
          <cx:pt idx="5724">51</cx:pt>
          <cx:pt idx="5725">51</cx:pt>
          <cx:pt idx="5726">51</cx:pt>
          <cx:pt idx="5727">50</cx:pt>
          <cx:pt idx="5728">50</cx:pt>
          <cx:pt idx="5729">50</cx:pt>
          <cx:pt idx="5730">50</cx:pt>
          <cx:pt idx="5731">50</cx:pt>
          <cx:pt idx="5732">50</cx:pt>
          <cx:pt idx="5733">50</cx:pt>
          <cx:pt idx="5734">50</cx:pt>
          <cx:pt idx="5735">50</cx:pt>
          <cx:pt idx="5736">50</cx:pt>
          <cx:pt idx="5737">50</cx:pt>
          <cx:pt idx="5738">50</cx:pt>
          <cx:pt idx="5739">50</cx:pt>
          <cx:pt idx="5740">50</cx:pt>
          <cx:pt idx="5741">50</cx:pt>
          <cx:pt idx="5742">50</cx:pt>
          <cx:pt idx="5743">50</cx:pt>
          <cx:pt idx="5744">50</cx:pt>
          <cx:pt idx="5745">50</cx:pt>
          <cx:pt idx="5746">50</cx:pt>
          <cx:pt idx="5747">50</cx:pt>
          <cx:pt idx="5748">50</cx:pt>
          <cx:pt idx="5749">50</cx:pt>
          <cx:pt idx="5750">50</cx:pt>
          <cx:pt idx="5751">50</cx:pt>
          <cx:pt idx="5752">50</cx:pt>
          <cx:pt idx="5753">50</cx:pt>
          <cx:pt idx="5754">50</cx:pt>
          <cx:pt idx="5755">50</cx:pt>
          <cx:pt idx="5756">50</cx:pt>
          <cx:pt idx="5757">50</cx:pt>
          <cx:pt idx="5758">50</cx:pt>
          <cx:pt idx="5759">50</cx:pt>
          <cx:pt idx="5760">50</cx:pt>
          <cx:pt idx="5761">50</cx:pt>
          <cx:pt idx="5762">50</cx:pt>
          <cx:pt idx="5763">50</cx:pt>
          <cx:pt idx="5764">50</cx:pt>
          <cx:pt idx="5765">50</cx:pt>
          <cx:pt idx="5766">50</cx:pt>
          <cx:pt idx="5767">50</cx:pt>
          <cx:pt idx="5768">50</cx:pt>
          <cx:pt idx="5769">50</cx:pt>
          <cx:pt idx="5770">50</cx:pt>
          <cx:pt idx="5771">50</cx:pt>
          <cx:pt idx="5772">50</cx:pt>
          <cx:pt idx="5773">50</cx:pt>
          <cx:pt idx="5774">50</cx:pt>
          <cx:pt idx="5775">50</cx:pt>
          <cx:pt idx="5776">50</cx:pt>
          <cx:pt idx="5777">50</cx:pt>
          <cx:pt idx="5778">50</cx:pt>
          <cx:pt idx="5779">50</cx:pt>
          <cx:pt idx="5780">50</cx:pt>
          <cx:pt idx="5781">50</cx:pt>
          <cx:pt idx="5782">50</cx:pt>
          <cx:pt idx="5783">50</cx:pt>
          <cx:pt idx="5784">50</cx:pt>
          <cx:pt idx="5785">50</cx:pt>
          <cx:pt idx="5786">50</cx:pt>
          <cx:pt idx="5787">50</cx:pt>
          <cx:pt idx="5788">50</cx:pt>
          <cx:pt idx="5789">50</cx:pt>
          <cx:pt idx="5790">50</cx:pt>
          <cx:pt idx="5791">50</cx:pt>
          <cx:pt idx="5792">50</cx:pt>
          <cx:pt idx="5793">50</cx:pt>
          <cx:pt idx="5794">50</cx:pt>
          <cx:pt idx="5795">50</cx:pt>
          <cx:pt idx="5796">50</cx:pt>
          <cx:pt idx="5797">50</cx:pt>
          <cx:pt idx="5798">50</cx:pt>
          <cx:pt idx="5799">50</cx:pt>
          <cx:pt idx="5800">50</cx:pt>
          <cx:pt idx="5801">50</cx:pt>
          <cx:pt idx="5802">50</cx:pt>
          <cx:pt idx="5803">50</cx:pt>
          <cx:pt idx="5804">50</cx:pt>
          <cx:pt idx="5805">50</cx:pt>
          <cx:pt idx="5806">50</cx:pt>
          <cx:pt idx="5807">50</cx:pt>
          <cx:pt idx="5808">50</cx:pt>
          <cx:pt idx="5809">50</cx:pt>
          <cx:pt idx="5810">50</cx:pt>
          <cx:pt idx="5811">50</cx:pt>
          <cx:pt idx="5812">50</cx:pt>
          <cx:pt idx="5813">50</cx:pt>
          <cx:pt idx="5814">50</cx:pt>
          <cx:pt idx="5815">50</cx:pt>
          <cx:pt idx="5816">50</cx:pt>
          <cx:pt idx="5817">50</cx:pt>
          <cx:pt idx="5818">50</cx:pt>
          <cx:pt idx="5819">50</cx:pt>
          <cx:pt idx="5820">50</cx:pt>
          <cx:pt idx="5821">50</cx:pt>
          <cx:pt idx="5822">50</cx:pt>
          <cx:pt idx="5823">50</cx:pt>
          <cx:pt idx="5824">50</cx:pt>
          <cx:pt idx="5825">50</cx:pt>
          <cx:pt idx="5826">50</cx:pt>
          <cx:pt idx="5827">50</cx:pt>
          <cx:pt idx="5828">50</cx:pt>
          <cx:pt idx="5829">50</cx:pt>
          <cx:pt idx="5830">50</cx:pt>
          <cx:pt idx="5831">50</cx:pt>
          <cx:pt idx="5832">50</cx:pt>
          <cx:pt idx="5833">50</cx:pt>
          <cx:pt idx="5834">50</cx:pt>
          <cx:pt idx="5835">50</cx:pt>
          <cx:pt idx="5836">50</cx:pt>
          <cx:pt idx="5837">50</cx:pt>
          <cx:pt idx="5838">50</cx:pt>
          <cx:pt idx="5839">50</cx:pt>
          <cx:pt idx="5840">50</cx:pt>
          <cx:pt idx="5841">50</cx:pt>
          <cx:pt idx="5842">50</cx:pt>
          <cx:pt idx="5843">50</cx:pt>
          <cx:pt idx="5844">50</cx:pt>
          <cx:pt idx="5845">50</cx:pt>
          <cx:pt idx="5846">50</cx:pt>
          <cx:pt idx="5847">50</cx:pt>
          <cx:pt idx="5848">50</cx:pt>
          <cx:pt idx="5849">50</cx:pt>
          <cx:pt idx="5850">50</cx:pt>
          <cx:pt idx="5851">50</cx:pt>
          <cx:pt idx="5852">50</cx:pt>
          <cx:pt idx="5853">50</cx:pt>
          <cx:pt idx="5854">50</cx:pt>
          <cx:pt idx="5855">50</cx:pt>
          <cx:pt idx="5856">50</cx:pt>
          <cx:pt idx="5857">50</cx:pt>
          <cx:pt idx="5858">50</cx:pt>
          <cx:pt idx="5859">50</cx:pt>
          <cx:pt idx="5860">50</cx:pt>
          <cx:pt idx="5861">50</cx:pt>
          <cx:pt idx="5862">50</cx:pt>
          <cx:pt idx="5863">50</cx:pt>
          <cx:pt idx="5864">50</cx:pt>
          <cx:pt idx="5865">50</cx:pt>
          <cx:pt idx="5866">50</cx:pt>
          <cx:pt idx="5867">50</cx:pt>
          <cx:pt idx="5868">50</cx:pt>
          <cx:pt idx="5869">50</cx:pt>
          <cx:pt idx="5870">50</cx:pt>
          <cx:pt idx="5871">50</cx:pt>
          <cx:pt idx="5872">50</cx:pt>
          <cx:pt idx="5873">50</cx:pt>
          <cx:pt idx="5874">50</cx:pt>
          <cx:pt idx="5875">50</cx:pt>
          <cx:pt idx="5876">50</cx:pt>
          <cx:pt idx="5877">50</cx:pt>
          <cx:pt idx="5878">50</cx:pt>
          <cx:pt idx="5879">50</cx:pt>
          <cx:pt idx="5880">50</cx:pt>
          <cx:pt idx="5881">50</cx:pt>
          <cx:pt idx="5882">50</cx:pt>
          <cx:pt idx="5883">50</cx:pt>
          <cx:pt idx="5884">50</cx:pt>
          <cx:pt idx="5885">50</cx:pt>
          <cx:pt idx="5886">50</cx:pt>
          <cx:pt idx="5887">50</cx:pt>
          <cx:pt idx="5888">50</cx:pt>
          <cx:pt idx="5889">50</cx:pt>
          <cx:pt idx="5890">50</cx:pt>
          <cx:pt idx="5891">50</cx:pt>
          <cx:pt idx="5892">50</cx:pt>
          <cx:pt idx="5893">50</cx:pt>
          <cx:pt idx="5894">50</cx:pt>
          <cx:pt idx="5895">50</cx:pt>
          <cx:pt idx="5896">50</cx:pt>
          <cx:pt idx="5897">50</cx:pt>
          <cx:pt idx="5898">50</cx:pt>
          <cx:pt idx="5899">50</cx:pt>
          <cx:pt idx="5900">50</cx:pt>
          <cx:pt idx="5901">50</cx:pt>
          <cx:pt idx="5902">50</cx:pt>
          <cx:pt idx="5903">50</cx:pt>
          <cx:pt idx="5904">50</cx:pt>
          <cx:pt idx="5905">50</cx:pt>
          <cx:pt idx="5906">50</cx:pt>
          <cx:pt idx="5907">50</cx:pt>
          <cx:pt idx="5908">50</cx:pt>
          <cx:pt idx="5909">50</cx:pt>
          <cx:pt idx="5910">50</cx:pt>
          <cx:pt idx="5911">50</cx:pt>
          <cx:pt idx="5912">50</cx:pt>
          <cx:pt idx="5913">50</cx:pt>
          <cx:pt idx="5914">50</cx:pt>
          <cx:pt idx="5915">50</cx:pt>
          <cx:pt idx="5916">50</cx:pt>
          <cx:pt idx="5917">50</cx:pt>
          <cx:pt idx="5918">50</cx:pt>
          <cx:pt idx="5919">50</cx:pt>
          <cx:pt idx="5920">50</cx:pt>
          <cx:pt idx="5921">50</cx:pt>
          <cx:pt idx="5922">50</cx:pt>
          <cx:pt idx="5923">50</cx:pt>
          <cx:pt idx="5924">50</cx:pt>
          <cx:pt idx="5925">50</cx:pt>
          <cx:pt idx="5926">50</cx:pt>
          <cx:pt idx="5927">50</cx:pt>
          <cx:pt idx="5928">50</cx:pt>
          <cx:pt idx="5929">50</cx:pt>
          <cx:pt idx="5930">50</cx:pt>
          <cx:pt idx="5931">50</cx:pt>
          <cx:pt idx="5932">50</cx:pt>
          <cx:pt idx="5933">50</cx:pt>
          <cx:pt idx="5934">50</cx:pt>
          <cx:pt idx="5935">50</cx:pt>
          <cx:pt idx="5936">50</cx:pt>
          <cx:pt idx="5937">50</cx:pt>
          <cx:pt idx="5938">50</cx:pt>
          <cx:pt idx="5939">50</cx:pt>
          <cx:pt idx="5940">50</cx:pt>
          <cx:pt idx="5941">50</cx:pt>
          <cx:pt idx="5942">50</cx:pt>
          <cx:pt idx="5943">50</cx:pt>
          <cx:pt idx="5944">50</cx:pt>
          <cx:pt idx="5945">50</cx:pt>
          <cx:pt idx="5946">50</cx:pt>
          <cx:pt idx="5947">50</cx:pt>
          <cx:pt idx="5948">50</cx:pt>
          <cx:pt idx="5949">50</cx:pt>
          <cx:pt idx="5950">50</cx:pt>
          <cx:pt idx="5951">50</cx:pt>
          <cx:pt idx="5952">50</cx:pt>
          <cx:pt idx="5953">50</cx:pt>
          <cx:pt idx="5954">50</cx:pt>
          <cx:pt idx="5955">50</cx:pt>
          <cx:pt idx="5956">50</cx:pt>
          <cx:pt idx="5957">50</cx:pt>
          <cx:pt idx="5958">50</cx:pt>
          <cx:pt idx="5959">50</cx:pt>
          <cx:pt idx="5960">50</cx:pt>
          <cx:pt idx="5961">50</cx:pt>
          <cx:pt idx="5962">50</cx:pt>
          <cx:pt idx="5963">50</cx:pt>
          <cx:pt idx="5964">50</cx:pt>
          <cx:pt idx="5965">50</cx:pt>
          <cx:pt idx="5966">50</cx:pt>
          <cx:pt idx="5967">50</cx:pt>
          <cx:pt idx="5968">50</cx:pt>
          <cx:pt idx="5969">50</cx:pt>
          <cx:pt idx="5970">50</cx:pt>
          <cx:pt idx="5971">50</cx:pt>
          <cx:pt idx="5972">50</cx:pt>
          <cx:pt idx="5973">50</cx:pt>
          <cx:pt idx="5974">50</cx:pt>
          <cx:pt idx="5975">50</cx:pt>
          <cx:pt idx="5976">50</cx:pt>
          <cx:pt idx="5977">50</cx:pt>
          <cx:pt idx="5978">50</cx:pt>
          <cx:pt idx="5979">50</cx:pt>
          <cx:pt idx="5980">50</cx:pt>
          <cx:pt idx="5981">50</cx:pt>
          <cx:pt idx="5982">50</cx:pt>
          <cx:pt idx="5983">50</cx:pt>
          <cx:pt idx="5984">50</cx:pt>
          <cx:pt idx="5985">50</cx:pt>
          <cx:pt idx="5986">50</cx:pt>
          <cx:pt idx="5987">50</cx:pt>
          <cx:pt idx="5988">50</cx:pt>
          <cx:pt idx="5989">50</cx:pt>
          <cx:pt idx="5990">50</cx:pt>
          <cx:pt idx="5991">50</cx:pt>
          <cx:pt idx="5992">50</cx:pt>
          <cx:pt idx="5993">50</cx:pt>
          <cx:pt idx="5994">50</cx:pt>
          <cx:pt idx="5995">50</cx:pt>
          <cx:pt idx="5996">50</cx:pt>
          <cx:pt idx="5997">50</cx:pt>
          <cx:pt idx="5998">50</cx:pt>
          <cx:pt idx="5999">50</cx:pt>
          <cx:pt idx="6000">50</cx:pt>
          <cx:pt idx="6001">50</cx:pt>
          <cx:pt idx="6002">50</cx:pt>
          <cx:pt idx="6003">50</cx:pt>
          <cx:pt idx="6004">50</cx:pt>
          <cx:pt idx="6005">50</cx:pt>
          <cx:pt idx="6006">50</cx:pt>
          <cx:pt idx="6007">50</cx:pt>
          <cx:pt idx="6008">50</cx:pt>
          <cx:pt idx="6009">50</cx:pt>
          <cx:pt idx="6010">50</cx:pt>
          <cx:pt idx="6011">50</cx:pt>
          <cx:pt idx="6012">50</cx:pt>
          <cx:pt idx="6013">50</cx:pt>
          <cx:pt idx="6014">50</cx:pt>
          <cx:pt idx="6015">50</cx:pt>
          <cx:pt idx="6016">50</cx:pt>
          <cx:pt idx="6017">50</cx:pt>
          <cx:pt idx="6018">49</cx:pt>
          <cx:pt idx="6019">49</cx:pt>
          <cx:pt idx="6020">49</cx:pt>
          <cx:pt idx="6021">49</cx:pt>
          <cx:pt idx="6022">49</cx:pt>
          <cx:pt idx="6023">49</cx:pt>
          <cx:pt idx="6024">49</cx:pt>
          <cx:pt idx="6025">49</cx:pt>
          <cx:pt idx="6026">49</cx:pt>
          <cx:pt idx="6027">49</cx:pt>
          <cx:pt idx="6028">49</cx:pt>
          <cx:pt idx="6029">49</cx:pt>
          <cx:pt idx="6030">49</cx:pt>
          <cx:pt idx="6031">49</cx:pt>
          <cx:pt idx="6032">49</cx:pt>
          <cx:pt idx="6033">49</cx:pt>
          <cx:pt idx="6034">49</cx:pt>
          <cx:pt idx="6035">49</cx:pt>
          <cx:pt idx="6036">49</cx:pt>
          <cx:pt idx="6037">49</cx:pt>
          <cx:pt idx="6038">49</cx:pt>
          <cx:pt idx="6039">49</cx:pt>
          <cx:pt idx="6040">49</cx:pt>
          <cx:pt idx="6041">49</cx:pt>
          <cx:pt idx="6042">49</cx:pt>
          <cx:pt idx="6043">49</cx:pt>
          <cx:pt idx="6044">49</cx:pt>
          <cx:pt idx="6045">49</cx:pt>
          <cx:pt idx="6046">49</cx:pt>
          <cx:pt idx="6047">49</cx:pt>
          <cx:pt idx="6048">49</cx:pt>
          <cx:pt idx="6049">49</cx:pt>
          <cx:pt idx="6050">49</cx:pt>
          <cx:pt idx="6051">49</cx:pt>
          <cx:pt idx="6052">49</cx:pt>
          <cx:pt idx="6053">49</cx:pt>
          <cx:pt idx="6054">49</cx:pt>
          <cx:pt idx="6055">49</cx:pt>
          <cx:pt idx="6056">49</cx:pt>
          <cx:pt idx="6057">49</cx:pt>
          <cx:pt idx="6058">49</cx:pt>
          <cx:pt idx="6059">49</cx:pt>
          <cx:pt idx="6060">49</cx:pt>
          <cx:pt idx="6061">49</cx:pt>
          <cx:pt idx="6062">49</cx:pt>
          <cx:pt idx="6063">49</cx:pt>
          <cx:pt idx="6064">49</cx:pt>
          <cx:pt idx="6065">49</cx:pt>
          <cx:pt idx="6066">49</cx:pt>
          <cx:pt idx="6067">49</cx:pt>
          <cx:pt idx="6068">49</cx:pt>
          <cx:pt idx="6069">49</cx:pt>
          <cx:pt idx="6070">49</cx:pt>
          <cx:pt idx="6071">49</cx:pt>
          <cx:pt idx="6072">49</cx:pt>
          <cx:pt idx="6073">49</cx:pt>
          <cx:pt idx="6074">49</cx:pt>
          <cx:pt idx="6075">49</cx:pt>
          <cx:pt idx="6076">49</cx:pt>
          <cx:pt idx="6077">49</cx:pt>
          <cx:pt idx="6078">49</cx:pt>
          <cx:pt idx="6079">49</cx:pt>
          <cx:pt idx="6080">49</cx:pt>
          <cx:pt idx="6081">49</cx:pt>
          <cx:pt idx="6082">49</cx:pt>
          <cx:pt idx="6083">49</cx:pt>
          <cx:pt idx="6084">49</cx:pt>
          <cx:pt idx="6085">49</cx:pt>
          <cx:pt idx="6086">49</cx:pt>
          <cx:pt idx="6087">49</cx:pt>
          <cx:pt idx="6088">49</cx:pt>
          <cx:pt idx="6089">49</cx:pt>
          <cx:pt idx="6090">49</cx:pt>
          <cx:pt idx="6091">49</cx:pt>
          <cx:pt idx="6092">49</cx:pt>
          <cx:pt idx="6093">49</cx:pt>
          <cx:pt idx="6094">49</cx:pt>
          <cx:pt idx="6095">49</cx:pt>
          <cx:pt idx="6096">49</cx:pt>
          <cx:pt idx="6097">49</cx:pt>
          <cx:pt idx="6098">49</cx:pt>
          <cx:pt idx="6099">49</cx:pt>
          <cx:pt idx="6100">49</cx:pt>
          <cx:pt idx="6101">49</cx:pt>
          <cx:pt idx="6102">49</cx:pt>
          <cx:pt idx="6103">49</cx:pt>
          <cx:pt idx="6104">49</cx:pt>
          <cx:pt idx="6105">49</cx:pt>
          <cx:pt idx="6106">49</cx:pt>
          <cx:pt idx="6107">49</cx:pt>
          <cx:pt idx="6108">49</cx:pt>
          <cx:pt idx="6109">49</cx:pt>
          <cx:pt idx="6110">49</cx:pt>
          <cx:pt idx="6111">49</cx:pt>
          <cx:pt idx="6112">49</cx:pt>
          <cx:pt idx="6113">49</cx:pt>
          <cx:pt idx="6114">49</cx:pt>
          <cx:pt idx="6115">49</cx:pt>
          <cx:pt idx="6116">49</cx:pt>
          <cx:pt idx="6117">49</cx:pt>
          <cx:pt idx="6118">49</cx:pt>
          <cx:pt idx="6119">49</cx:pt>
          <cx:pt idx="6120">49</cx:pt>
          <cx:pt idx="6121">49</cx:pt>
          <cx:pt idx="6122">49</cx:pt>
          <cx:pt idx="6123">49</cx:pt>
          <cx:pt idx="6124">49</cx:pt>
          <cx:pt idx="6125">49</cx:pt>
          <cx:pt idx="6126">49</cx:pt>
          <cx:pt idx="6127">49</cx:pt>
          <cx:pt idx="6128">49</cx:pt>
          <cx:pt idx="6129">49</cx:pt>
          <cx:pt idx="6130">49</cx:pt>
          <cx:pt idx="6131">49</cx:pt>
          <cx:pt idx="6132">49</cx:pt>
          <cx:pt idx="6133">49</cx:pt>
          <cx:pt idx="6134">49</cx:pt>
          <cx:pt idx="6135">49</cx:pt>
          <cx:pt idx="6136">49</cx:pt>
          <cx:pt idx="6137">49</cx:pt>
          <cx:pt idx="6138">49</cx:pt>
          <cx:pt idx="6139">49</cx:pt>
          <cx:pt idx="6140">49</cx:pt>
          <cx:pt idx="6141">49</cx:pt>
          <cx:pt idx="6142">49</cx:pt>
          <cx:pt idx="6143">49</cx:pt>
          <cx:pt idx="6144">49</cx:pt>
          <cx:pt idx="6145">49</cx:pt>
          <cx:pt idx="6146">49</cx:pt>
          <cx:pt idx="6147">49</cx:pt>
          <cx:pt idx="6148">49</cx:pt>
          <cx:pt idx="6149">49</cx:pt>
          <cx:pt idx="6150">49</cx:pt>
          <cx:pt idx="6151">49</cx:pt>
          <cx:pt idx="6152">49</cx:pt>
          <cx:pt idx="6153">49</cx:pt>
          <cx:pt idx="6154">49</cx:pt>
          <cx:pt idx="6155">49</cx:pt>
          <cx:pt idx="6156">49</cx:pt>
          <cx:pt idx="6157">49</cx:pt>
          <cx:pt idx="6158">49</cx:pt>
          <cx:pt idx="6159">49</cx:pt>
          <cx:pt idx="6160">49</cx:pt>
          <cx:pt idx="6161">49</cx:pt>
          <cx:pt idx="6162">49</cx:pt>
          <cx:pt idx="6163">49</cx:pt>
          <cx:pt idx="6164">49</cx:pt>
          <cx:pt idx="6165">49</cx:pt>
          <cx:pt idx="6166">49</cx:pt>
          <cx:pt idx="6167">49</cx:pt>
          <cx:pt idx="6168">49</cx:pt>
          <cx:pt idx="6169">49</cx:pt>
          <cx:pt idx="6170">49</cx:pt>
          <cx:pt idx="6171">49</cx:pt>
          <cx:pt idx="6172">49</cx:pt>
          <cx:pt idx="6173">49</cx:pt>
          <cx:pt idx="6174">49</cx:pt>
          <cx:pt idx="6175">49</cx:pt>
          <cx:pt idx="6176">49</cx:pt>
          <cx:pt idx="6177">49</cx:pt>
          <cx:pt idx="6178">49</cx:pt>
          <cx:pt idx="6179">49</cx:pt>
          <cx:pt idx="6180">49</cx:pt>
          <cx:pt idx="6181">49</cx:pt>
          <cx:pt idx="6182">49</cx:pt>
          <cx:pt idx="6183">49</cx:pt>
          <cx:pt idx="6184">49</cx:pt>
          <cx:pt idx="6185">49</cx:pt>
          <cx:pt idx="6186">49</cx:pt>
          <cx:pt idx="6187">49</cx:pt>
          <cx:pt idx="6188">49</cx:pt>
          <cx:pt idx="6189">49</cx:pt>
          <cx:pt idx="6190">49</cx:pt>
          <cx:pt idx="6191">49</cx:pt>
          <cx:pt idx="6192">49</cx:pt>
          <cx:pt idx="6193">49</cx:pt>
          <cx:pt idx="6194">49</cx:pt>
          <cx:pt idx="6195">49</cx:pt>
          <cx:pt idx="6196">49</cx:pt>
          <cx:pt idx="6197">49</cx:pt>
          <cx:pt idx="6198">49</cx:pt>
          <cx:pt idx="6199">49</cx:pt>
          <cx:pt idx="6200">49</cx:pt>
          <cx:pt idx="6201">49</cx:pt>
          <cx:pt idx="6202">49</cx:pt>
          <cx:pt idx="6203">49</cx:pt>
          <cx:pt idx="6204">49</cx:pt>
          <cx:pt idx="6205">49</cx:pt>
          <cx:pt idx="6206">49</cx:pt>
          <cx:pt idx="6207">49</cx:pt>
          <cx:pt idx="6208">49</cx:pt>
          <cx:pt idx="6209">49</cx:pt>
          <cx:pt idx="6210">49</cx:pt>
          <cx:pt idx="6211">49</cx:pt>
          <cx:pt idx="6212">49</cx:pt>
          <cx:pt idx="6213">49</cx:pt>
          <cx:pt idx="6214">49</cx:pt>
          <cx:pt idx="6215">49</cx:pt>
          <cx:pt idx="6216">49</cx:pt>
          <cx:pt idx="6217">49</cx:pt>
          <cx:pt idx="6218">49</cx:pt>
          <cx:pt idx="6219">49</cx:pt>
          <cx:pt idx="6220">49</cx:pt>
          <cx:pt idx="6221">49</cx:pt>
          <cx:pt idx="6222">49</cx:pt>
          <cx:pt idx="6223">49</cx:pt>
          <cx:pt idx="6224">49</cx:pt>
          <cx:pt idx="6225">49</cx:pt>
          <cx:pt idx="6226">49</cx:pt>
          <cx:pt idx="6227">49</cx:pt>
          <cx:pt idx="6228">49</cx:pt>
          <cx:pt idx="6229">49</cx:pt>
          <cx:pt idx="6230">49</cx:pt>
          <cx:pt idx="6231">49</cx:pt>
          <cx:pt idx="6232">49</cx:pt>
          <cx:pt idx="6233">49</cx:pt>
          <cx:pt idx="6234">49</cx:pt>
          <cx:pt idx="6235">49</cx:pt>
          <cx:pt idx="6236">49</cx:pt>
          <cx:pt idx="6237">49</cx:pt>
          <cx:pt idx="6238">49</cx:pt>
          <cx:pt idx="6239">49</cx:pt>
          <cx:pt idx="6240">49</cx:pt>
          <cx:pt idx="6241">49</cx:pt>
          <cx:pt idx="6242">49</cx:pt>
          <cx:pt idx="6243">49</cx:pt>
          <cx:pt idx="6244">49</cx:pt>
          <cx:pt idx="6245">49</cx:pt>
          <cx:pt idx="6246">49</cx:pt>
          <cx:pt idx="6247">49</cx:pt>
          <cx:pt idx="6248">49</cx:pt>
          <cx:pt idx="6249">49</cx:pt>
          <cx:pt idx="6250">49</cx:pt>
          <cx:pt idx="6251">49</cx:pt>
          <cx:pt idx="6252">49</cx:pt>
          <cx:pt idx="6253">49</cx:pt>
          <cx:pt idx="6254">49</cx:pt>
          <cx:pt idx="6255">49</cx:pt>
          <cx:pt idx="6256">49</cx:pt>
          <cx:pt idx="6257">49</cx:pt>
          <cx:pt idx="6258">49</cx:pt>
          <cx:pt idx="6259">49</cx:pt>
          <cx:pt idx="6260">49</cx:pt>
          <cx:pt idx="6261">49</cx:pt>
          <cx:pt idx="6262">49</cx:pt>
          <cx:pt idx="6263">49</cx:pt>
          <cx:pt idx="6264">49</cx:pt>
          <cx:pt idx="6265">49</cx:pt>
          <cx:pt idx="6266">49</cx:pt>
          <cx:pt idx="6267">49</cx:pt>
          <cx:pt idx="6268">49</cx:pt>
          <cx:pt idx="6269">49</cx:pt>
          <cx:pt idx="6270">49</cx:pt>
          <cx:pt idx="6271">49</cx:pt>
          <cx:pt idx="6272">49</cx:pt>
          <cx:pt idx="6273">49</cx:pt>
          <cx:pt idx="6274">49</cx:pt>
          <cx:pt idx="6275">49</cx:pt>
          <cx:pt idx="6276">49</cx:pt>
          <cx:pt idx="6277">49</cx:pt>
          <cx:pt idx="6278">49</cx:pt>
          <cx:pt idx="6279">49</cx:pt>
          <cx:pt idx="6280">49</cx:pt>
          <cx:pt idx="6281">49</cx:pt>
          <cx:pt idx="6282">49</cx:pt>
          <cx:pt idx="6283">49</cx:pt>
          <cx:pt idx="6284">49</cx:pt>
          <cx:pt idx="6285">49</cx:pt>
          <cx:pt idx="6286">49</cx:pt>
          <cx:pt idx="6287">49</cx:pt>
          <cx:pt idx="6288">49</cx:pt>
          <cx:pt idx="6289">49</cx:pt>
          <cx:pt idx="6290">49</cx:pt>
          <cx:pt idx="6291">49</cx:pt>
          <cx:pt idx="6292">49</cx:pt>
          <cx:pt idx="6293">49</cx:pt>
          <cx:pt idx="6294">49</cx:pt>
          <cx:pt idx="6295">49</cx:pt>
          <cx:pt idx="6296">49</cx:pt>
          <cx:pt idx="6297">49</cx:pt>
          <cx:pt idx="6298">49</cx:pt>
          <cx:pt idx="6299">49</cx:pt>
          <cx:pt idx="6300">49</cx:pt>
          <cx:pt idx="6301">49</cx:pt>
          <cx:pt idx="6302">49</cx:pt>
          <cx:pt idx="6303">49</cx:pt>
          <cx:pt idx="6304">49</cx:pt>
          <cx:pt idx="6305">49</cx:pt>
          <cx:pt idx="6306">49</cx:pt>
          <cx:pt idx="6307">49</cx:pt>
          <cx:pt idx="6308">49</cx:pt>
          <cx:pt idx="6309">49</cx:pt>
          <cx:pt idx="6310">49</cx:pt>
          <cx:pt idx="6311">49</cx:pt>
          <cx:pt idx="6312">49</cx:pt>
          <cx:pt idx="6313">49</cx:pt>
          <cx:pt idx="6314">49</cx:pt>
          <cx:pt idx="6315">49</cx:pt>
          <cx:pt idx="6316">48</cx:pt>
          <cx:pt idx="6317">48</cx:pt>
          <cx:pt idx="6318">48</cx:pt>
          <cx:pt idx="6319">48</cx:pt>
          <cx:pt idx="6320">48</cx:pt>
          <cx:pt idx="6321">48</cx:pt>
          <cx:pt idx="6322">48</cx:pt>
          <cx:pt idx="6323">48</cx:pt>
          <cx:pt idx="6324">48</cx:pt>
          <cx:pt idx="6325">48</cx:pt>
          <cx:pt idx="6326">48</cx:pt>
          <cx:pt idx="6327">48</cx:pt>
          <cx:pt idx="6328">48</cx:pt>
          <cx:pt idx="6329">48</cx:pt>
          <cx:pt idx="6330">48</cx:pt>
          <cx:pt idx="6331">48</cx:pt>
          <cx:pt idx="6332">48</cx:pt>
          <cx:pt idx="6333">48</cx:pt>
          <cx:pt idx="6334">48</cx:pt>
          <cx:pt idx="6335">48</cx:pt>
          <cx:pt idx="6336">48</cx:pt>
          <cx:pt idx="6337">48</cx:pt>
          <cx:pt idx="6338">48</cx:pt>
          <cx:pt idx="6339">48</cx:pt>
          <cx:pt idx="6340">48</cx:pt>
          <cx:pt idx="6341">48</cx:pt>
          <cx:pt idx="6342">48</cx:pt>
          <cx:pt idx="6343">48</cx:pt>
          <cx:pt idx="6344">48</cx:pt>
          <cx:pt idx="6345">48</cx:pt>
          <cx:pt idx="6346">48</cx:pt>
          <cx:pt idx="6347">48</cx:pt>
          <cx:pt idx="6348">48</cx:pt>
          <cx:pt idx="6349">48</cx:pt>
          <cx:pt idx="6350">48</cx:pt>
          <cx:pt idx="6351">48</cx:pt>
          <cx:pt idx="6352">48</cx:pt>
          <cx:pt idx="6353">48</cx:pt>
          <cx:pt idx="6354">48</cx:pt>
          <cx:pt idx="6355">48</cx:pt>
          <cx:pt idx="6356">48</cx:pt>
          <cx:pt idx="6357">48</cx:pt>
          <cx:pt idx="6358">48</cx:pt>
          <cx:pt idx="6359">48</cx:pt>
          <cx:pt idx="6360">48</cx:pt>
          <cx:pt idx="6361">48</cx:pt>
          <cx:pt idx="6362">48</cx:pt>
          <cx:pt idx="6363">48</cx:pt>
          <cx:pt idx="6364">48</cx:pt>
          <cx:pt idx="6365">48</cx:pt>
          <cx:pt idx="6366">48</cx:pt>
          <cx:pt idx="6367">48</cx:pt>
          <cx:pt idx="6368">48</cx:pt>
          <cx:pt idx="6369">48</cx:pt>
          <cx:pt idx="6370">48</cx:pt>
          <cx:pt idx="6371">48</cx:pt>
          <cx:pt idx="6372">48</cx:pt>
          <cx:pt idx="6373">48</cx:pt>
          <cx:pt idx="6374">48</cx:pt>
          <cx:pt idx="6375">48</cx:pt>
          <cx:pt idx="6376">48</cx:pt>
          <cx:pt idx="6377">48</cx:pt>
          <cx:pt idx="6378">48</cx:pt>
          <cx:pt idx="6379">48</cx:pt>
          <cx:pt idx="6380">48</cx:pt>
          <cx:pt idx="6381">48</cx:pt>
          <cx:pt idx="6382">48</cx:pt>
          <cx:pt idx="6383">48</cx:pt>
          <cx:pt idx="6384">48</cx:pt>
          <cx:pt idx="6385">48</cx:pt>
          <cx:pt idx="6386">48</cx:pt>
          <cx:pt idx="6387">48</cx:pt>
          <cx:pt idx="6388">48</cx:pt>
          <cx:pt idx="6389">48</cx:pt>
          <cx:pt idx="6390">48</cx:pt>
          <cx:pt idx="6391">48</cx:pt>
          <cx:pt idx="6392">48</cx:pt>
          <cx:pt idx="6393">48</cx:pt>
          <cx:pt idx="6394">48</cx:pt>
          <cx:pt idx="6395">48</cx:pt>
          <cx:pt idx="6396">48</cx:pt>
          <cx:pt idx="6397">48</cx:pt>
          <cx:pt idx="6398">48</cx:pt>
          <cx:pt idx="6399">48</cx:pt>
          <cx:pt idx="6400">48</cx:pt>
          <cx:pt idx="6401">48</cx:pt>
          <cx:pt idx="6402">48</cx:pt>
          <cx:pt idx="6403">48</cx:pt>
          <cx:pt idx="6404">48</cx:pt>
          <cx:pt idx="6405">48</cx:pt>
          <cx:pt idx="6406">48</cx:pt>
          <cx:pt idx="6407">48</cx:pt>
          <cx:pt idx="6408">48</cx:pt>
          <cx:pt idx="6409">48</cx:pt>
          <cx:pt idx="6410">48</cx:pt>
          <cx:pt idx="6411">48</cx:pt>
          <cx:pt idx="6412">48</cx:pt>
          <cx:pt idx="6413">48</cx:pt>
          <cx:pt idx="6414">48</cx:pt>
          <cx:pt idx="6415">48</cx:pt>
          <cx:pt idx="6416">48</cx:pt>
          <cx:pt idx="6417">48</cx:pt>
          <cx:pt idx="6418">48</cx:pt>
          <cx:pt idx="6419">48</cx:pt>
          <cx:pt idx="6420">48</cx:pt>
          <cx:pt idx="6421">48</cx:pt>
          <cx:pt idx="6422">48</cx:pt>
          <cx:pt idx="6423">48</cx:pt>
          <cx:pt idx="6424">48</cx:pt>
          <cx:pt idx="6425">48</cx:pt>
          <cx:pt idx="6426">48</cx:pt>
          <cx:pt idx="6427">48</cx:pt>
          <cx:pt idx="6428">48</cx:pt>
          <cx:pt idx="6429">48</cx:pt>
          <cx:pt idx="6430">48</cx:pt>
          <cx:pt idx="6431">48</cx:pt>
          <cx:pt idx="6432">48</cx:pt>
          <cx:pt idx="6433">48</cx:pt>
          <cx:pt idx="6434">48</cx:pt>
          <cx:pt idx="6435">48</cx:pt>
          <cx:pt idx="6436">48</cx:pt>
          <cx:pt idx="6437">48</cx:pt>
          <cx:pt idx="6438">48</cx:pt>
          <cx:pt idx="6439">48</cx:pt>
          <cx:pt idx="6440">48</cx:pt>
          <cx:pt idx="6441">48</cx:pt>
          <cx:pt idx="6442">48</cx:pt>
          <cx:pt idx="6443">48</cx:pt>
          <cx:pt idx="6444">48</cx:pt>
          <cx:pt idx="6445">48</cx:pt>
          <cx:pt idx="6446">48</cx:pt>
          <cx:pt idx="6447">48</cx:pt>
          <cx:pt idx="6448">48</cx:pt>
          <cx:pt idx="6449">48</cx:pt>
          <cx:pt idx="6450">48</cx:pt>
          <cx:pt idx="6451">48</cx:pt>
          <cx:pt idx="6452">48</cx:pt>
          <cx:pt idx="6453">48</cx:pt>
          <cx:pt idx="6454">48</cx:pt>
          <cx:pt idx="6455">48</cx:pt>
          <cx:pt idx="6456">48</cx:pt>
          <cx:pt idx="6457">48</cx:pt>
          <cx:pt idx="6458">48</cx:pt>
          <cx:pt idx="6459">48</cx:pt>
          <cx:pt idx="6460">48</cx:pt>
          <cx:pt idx="6461">48</cx:pt>
          <cx:pt idx="6462">48</cx:pt>
          <cx:pt idx="6463">48</cx:pt>
          <cx:pt idx="6464">48</cx:pt>
          <cx:pt idx="6465">48</cx:pt>
          <cx:pt idx="6466">48</cx:pt>
          <cx:pt idx="6467">48</cx:pt>
          <cx:pt idx="6468">48</cx:pt>
          <cx:pt idx="6469">48</cx:pt>
          <cx:pt idx="6470">48</cx:pt>
          <cx:pt idx="6471">48</cx:pt>
          <cx:pt idx="6472">48</cx:pt>
          <cx:pt idx="6473">48</cx:pt>
          <cx:pt idx="6474">48</cx:pt>
          <cx:pt idx="6475">48</cx:pt>
          <cx:pt idx="6476">48</cx:pt>
          <cx:pt idx="6477">48</cx:pt>
          <cx:pt idx="6478">48</cx:pt>
          <cx:pt idx="6479">48</cx:pt>
          <cx:pt idx="6480">48</cx:pt>
          <cx:pt idx="6481">48</cx:pt>
          <cx:pt idx="6482">48</cx:pt>
          <cx:pt idx="6483">48</cx:pt>
          <cx:pt idx="6484">48</cx:pt>
          <cx:pt idx="6485">48</cx:pt>
          <cx:pt idx="6486">48</cx:pt>
          <cx:pt idx="6487">48</cx:pt>
          <cx:pt idx="6488">48</cx:pt>
          <cx:pt idx="6489">48</cx:pt>
          <cx:pt idx="6490">48</cx:pt>
          <cx:pt idx="6491">48</cx:pt>
          <cx:pt idx="6492">48</cx:pt>
          <cx:pt idx="6493">48</cx:pt>
          <cx:pt idx="6494">48</cx:pt>
          <cx:pt idx="6495">48</cx:pt>
          <cx:pt idx="6496">48</cx:pt>
          <cx:pt idx="6497">48</cx:pt>
          <cx:pt idx="6498">48</cx:pt>
          <cx:pt idx="6499">48</cx:pt>
          <cx:pt idx="6500">48</cx:pt>
          <cx:pt idx="6501">48</cx:pt>
          <cx:pt idx="6502">48</cx:pt>
          <cx:pt idx="6503">48</cx:pt>
          <cx:pt idx="6504">48</cx:pt>
          <cx:pt idx="6505">48</cx:pt>
          <cx:pt idx="6506">48</cx:pt>
          <cx:pt idx="6507">48</cx:pt>
          <cx:pt idx="6508">48</cx:pt>
          <cx:pt idx="6509">48</cx:pt>
          <cx:pt idx="6510">48</cx:pt>
          <cx:pt idx="6511">48</cx:pt>
          <cx:pt idx="6512">48</cx:pt>
          <cx:pt idx="6513">48</cx:pt>
          <cx:pt idx="6514">48</cx:pt>
          <cx:pt idx="6515">48</cx:pt>
          <cx:pt idx="6516">48</cx:pt>
          <cx:pt idx="6517">48</cx:pt>
          <cx:pt idx="6518">48</cx:pt>
          <cx:pt idx="6519">48</cx:pt>
          <cx:pt idx="6520">48</cx:pt>
          <cx:pt idx="6521">48</cx:pt>
          <cx:pt idx="6522">48</cx:pt>
          <cx:pt idx="6523">48</cx:pt>
          <cx:pt idx="6524">48</cx:pt>
          <cx:pt idx="6525">48</cx:pt>
          <cx:pt idx="6526">48</cx:pt>
          <cx:pt idx="6527">48</cx:pt>
          <cx:pt idx="6528">48</cx:pt>
          <cx:pt idx="6529">48</cx:pt>
          <cx:pt idx="6530">48</cx:pt>
          <cx:pt idx="6531">48</cx:pt>
          <cx:pt idx="6532">48</cx:pt>
          <cx:pt idx="6533">48</cx:pt>
          <cx:pt idx="6534">48</cx:pt>
          <cx:pt idx="6535">48</cx:pt>
          <cx:pt idx="6536">48</cx:pt>
          <cx:pt idx="6537">48</cx:pt>
          <cx:pt idx="6538">48</cx:pt>
          <cx:pt idx="6539">48</cx:pt>
          <cx:pt idx="6540">48</cx:pt>
          <cx:pt idx="6541">48</cx:pt>
          <cx:pt idx="6542">48</cx:pt>
          <cx:pt idx="6543">48</cx:pt>
          <cx:pt idx="6544">48</cx:pt>
          <cx:pt idx="6545">48</cx:pt>
          <cx:pt idx="6546">48</cx:pt>
          <cx:pt idx="6547">48</cx:pt>
          <cx:pt idx="6548">48</cx:pt>
          <cx:pt idx="6549">48</cx:pt>
          <cx:pt idx="6550">48</cx:pt>
          <cx:pt idx="6551">48</cx:pt>
          <cx:pt idx="6552">48</cx:pt>
          <cx:pt idx="6553">48</cx:pt>
          <cx:pt idx="6554">48</cx:pt>
          <cx:pt idx="6555">48</cx:pt>
          <cx:pt idx="6556">48</cx:pt>
          <cx:pt idx="6557">48</cx:pt>
          <cx:pt idx="6558">48</cx:pt>
          <cx:pt idx="6559">48</cx:pt>
          <cx:pt idx="6560">48</cx:pt>
          <cx:pt idx="6561">48</cx:pt>
          <cx:pt idx="6562">48</cx:pt>
          <cx:pt idx="6563">48</cx:pt>
          <cx:pt idx="6564">48</cx:pt>
          <cx:pt idx="6565">48</cx:pt>
          <cx:pt idx="6566">48</cx:pt>
          <cx:pt idx="6567">48</cx:pt>
          <cx:pt idx="6568">48</cx:pt>
          <cx:pt idx="6569">48</cx:pt>
          <cx:pt idx="6570">48</cx:pt>
          <cx:pt idx="6571">48</cx:pt>
          <cx:pt idx="6572">48</cx:pt>
          <cx:pt idx="6573">48</cx:pt>
          <cx:pt idx="6574">48</cx:pt>
          <cx:pt idx="6575">48</cx:pt>
          <cx:pt idx="6576">48</cx:pt>
          <cx:pt idx="6577">48</cx:pt>
          <cx:pt idx="6578">48</cx:pt>
          <cx:pt idx="6579">48</cx:pt>
          <cx:pt idx="6580">48</cx:pt>
          <cx:pt idx="6581">48</cx:pt>
          <cx:pt idx="6582">48</cx:pt>
          <cx:pt idx="6583">48</cx:pt>
          <cx:pt idx="6584">48</cx:pt>
          <cx:pt idx="6585">48</cx:pt>
          <cx:pt idx="6586">48</cx:pt>
          <cx:pt idx="6587">47</cx:pt>
          <cx:pt idx="6588">47</cx:pt>
          <cx:pt idx="6589">47</cx:pt>
          <cx:pt idx="6590">47</cx:pt>
          <cx:pt idx="6591">47</cx:pt>
          <cx:pt idx="6592">47</cx:pt>
          <cx:pt idx="6593">47</cx:pt>
          <cx:pt idx="6594">47</cx:pt>
          <cx:pt idx="6595">47</cx:pt>
          <cx:pt idx="6596">47</cx:pt>
          <cx:pt idx="6597">47</cx:pt>
          <cx:pt idx="6598">47</cx:pt>
          <cx:pt idx="6599">47</cx:pt>
          <cx:pt idx="6600">47</cx:pt>
          <cx:pt idx="6601">47</cx:pt>
          <cx:pt idx="6602">47</cx:pt>
          <cx:pt idx="6603">47</cx:pt>
          <cx:pt idx="6604">47</cx:pt>
          <cx:pt idx="6605">47</cx:pt>
          <cx:pt idx="6606">47</cx:pt>
          <cx:pt idx="6607">47</cx:pt>
          <cx:pt idx="6608">47</cx:pt>
          <cx:pt idx="6609">47</cx:pt>
          <cx:pt idx="6610">47</cx:pt>
          <cx:pt idx="6611">47</cx:pt>
          <cx:pt idx="6612">47</cx:pt>
          <cx:pt idx="6613">47</cx:pt>
          <cx:pt idx="6614">47</cx:pt>
          <cx:pt idx="6615">47</cx:pt>
          <cx:pt idx="6616">47</cx:pt>
          <cx:pt idx="6617">47</cx:pt>
          <cx:pt idx="6618">47</cx:pt>
          <cx:pt idx="6619">47</cx:pt>
          <cx:pt idx="6620">47</cx:pt>
          <cx:pt idx="6621">47</cx:pt>
          <cx:pt idx="6622">47</cx:pt>
          <cx:pt idx="6623">47</cx:pt>
          <cx:pt idx="6624">47</cx:pt>
          <cx:pt idx="6625">47</cx:pt>
          <cx:pt idx="6626">47</cx:pt>
          <cx:pt idx="6627">47</cx:pt>
          <cx:pt idx="6628">47</cx:pt>
          <cx:pt idx="6629">47</cx:pt>
          <cx:pt idx="6630">47</cx:pt>
          <cx:pt idx="6631">47</cx:pt>
          <cx:pt idx="6632">47</cx:pt>
          <cx:pt idx="6633">47</cx:pt>
          <cx:pt idx="6634">47</cx:pt>
          <cx:pt idx="6635">47</cx:pt>
          <cx:pt idx="6636">47</cx:pt>
          <cx:pt idx="6637">47</cx:pt>
          <cx:pt idx="6638">47</cx:pt>
          <cx:pt idx="6639">47</cx:pt>
          <cx:pt idx="6640">47</cx:pt>
          <cx:pt idx="6641">47</cx:pt>
          <cx:pt idx="6642">47</cx:pt>
          <cx:pt idx="6643">47</cx:pt>
          <cx:pt idx="6644">47</cx:pt>
          <cx:pt idx="6645">47</cx:pt>
          <cx:pt idx="6646">47</cx:pt>
          <cx:pt idx="6647">47</cx:pt>
          <cx:pt idx="6648">47</cx:pt>
          <cx:pt idx="6649">47</cx:pt>
          <cx:pt idx="6650">47</cx:pt>
          <cx:pt idx="6651">47</cx:pt>
          <cx:pt idx="6652">47</cx:pt>
          <cx:pt idx="6653">47</cx:pt>
          <cx:pt idx="6654">47</cx:pt>
          <cx:pt idx="6655">47</cx:pt>
          <cx:pt idx="6656">47</cx:pt>
          <cx:pt idx="6657">47</cx:pt>
          <cx:pt idx="6658">47</cx:pt>
          <cx:pt idx="6659">47</cx:pt>
          <cx:pt idx="6660">47</cx:pt>
          <cx:pt idx="6661">47</cx:pt>
          <cx:pt idx="6662">47</cx:pt>
          <cx:pt idx="6663">47</cx:pt>
          <cx:pt idx="6664">47</cx:pt>
          <cx:pt idx="6665">47</cx:pt>
          <cx:pt idx="6666">47</cx:pt>
          <cx:pt idx="6667">47</cx:pt>
          <cx:pt idx="6668">47</cx:pt>
          <cx:pt idx="6669">47</cx:pt>
          <cx:pt idx="6670">47</cx:pt>
          <cx:pt idx="6671">47</cx:pt>
          <cx:pt idx="6672">47</cx:pt>
          <cx:pt idx="6673">47</cx:pt>
          <cx:pt idx="6674">47</cx:pt>
          <cx:pt idx="6675">47</cx:pt>
          <cx:pt idx="6676">47</cx:pt>
          <cx:pt idx="6677">47</cx:pt>
          <cx:pt idx="6678">47</cx:pt>
          <cx:pt idx="6679">47</cx:pt>
          <cx:pt idx="6680">47</cx:pt>
          <cx:pt idx="6681">47</cx:pt>
          <cx:pt idx="6682">47</cx:pt>
          <cx:pt idx="6683">47</cx:pt>
          <cx:pt idx="6684">47</cx:pt>
          <cx:pt idx="6685">47</cx:pt>
          <cx:pt idx="6686">47</cx:pt>
          <cx:pt idx="6687">47</cx:pt>
          <cx:pt idx="6688">47</cx:pt>
          <cx:pt idx="6689">47</cx:pt>
          <cx:pt idx="6690">47</cx:pt>
          <cx:pt idx="6691">47</cx:pt>
          <cx:pt idx="6692">47</cx:pt>
          <cx:pt idx="6693">47</cx:pt>
          <cx:pt idx="6694">47</cx:pt>
          <cx:pt idx="6695">47</cx:pt>
          <cx:pt idx="6696">47</cx:pt>
          <cx:pt idx="6697">47</cx:pt>
          <cx:pt idx="6698">47</cx:pt>
          <cx:pt idx="6699">47</cx:pt>
          <cx:pt idx="6700">47</cx:pt>
          <cx:pt idx="6701">47</cx:pt>
          <cx:pt idx="6702">47</cx:pt>
          <cx:pt idx="6703">47</cx:pt>
          <cx:pt idx="6704">47</cx:pt>
          <cx:pt idx="6705">47</cx:pt>
          <cx:pt idx="6706">47</cx:pt>
          <cx:pt idx="6707">47</cx:pt>
          <cx:pt idx="6708">47</cx:pt>
          <cx:pt idx="6709">47</cx:pt>
          <cx:pt idx="6710">47</cx:pt>
          <cx:pt idx="6711">47</cx:pt>
          <cx:pt idx="6712">47</cx:pt>
          <cx:pt idx="6713">47</cx:pt>
          <cx:pt idx="6714">47</cx:pt>
          <cx:pt idx="6715">47</cx:pt>
          <cx:pt idx="6716">47</cx:pt>
          <cx:pt idx="6717">47</cx:pt>
          <cx:pt idx="6718">47</cx:pt>
          <cx:pt idx="6719">47</cx:pt>
          <cx:pt idx="6720">47</cx:pt>
          <cx:pt idx="6721">47</cx:pt>
          <cx:pt idx="6722">47</cx:pt>
          <cx:pt idx="6723">47</cx:pt>
          <cx:pt idx="6724">47</cx:pt>
          <cx:pt idx="6725">47</cx:pt>
          <cx:pt idx="6726">47</cx:pt>
          <cx:pt idx="6727">47</cx:pt>
          <cx:pt idx="6728">47</cx:pt>
          <cx:pt idx="6729">47</cx:pt>
          <cx:pt idx="6730">47</cx:pt>
          <cx:pt idx="6731">47</cx:pt>
          <cx:pt idx="6732">47</cx:pt>
          <cx:pt idx="6733">47</cx:pt>
          <cx:pt idx="6734">47</cx:pt>
          <cx:pt idx="6735">47</cx:pt>
          <cx:pt idx="6736">47</cx:pt>
          <cx:pt idx="6737">47</cx:pt>
          <cx:pt idx="6738">47</cx:pt>
          <cx:pt idx="6739">47</cx:pt>
          <cx:pt idx="6740">47</cx:pt>
          <cx:pt idx="6741">47</cx:pt>
          <cx:pt idx="6742">47</cx:pt>
          <cx:pt idx="6743">47</cx:pt>
          <cx:pt idx="6744">47</cx:pt>
          <cx:pt idx="6745">47</cx:pt>
          <cx:pt idx="6746">47</cx:pt>
          <cx:pt idx="6747">47</cx:pt>
          <cx:pt idx="6748">47</cx:pt>
          <cx:pt idx="6749">47</cx:pt>
          <cx:pt idx="6750">47</cx:pt>
          <cx:pt idx="6751">47</cx:pt>
          <cx:pt idx="6752">47</cx:pt>
          <cx:pt idx="6753">47</cx:pt>
          <cx:pt idx="6754">47</cx:pt>
          <cx:pt idx="6755">47</cx:pt>
          <cx:pt idx="6756">47</cx:pt>
          <cx:pt idx="6757">47</cx:pt>
          <cx:pt idx="6758">47</cx:pt>
          <cx:pt idx="6759">47</cx:pt>
          <cx:pt idx="6760">47</cx:pt>
          <cx:pt idx="6761">47</cx:pt>
          <cx:pt idx="6762">47</cx:pt>
          <cx:pt idx="6763">47</cx:pt>
          <cx:pt idx="6764">47</cx:pt>
          <cx:pt idx="6765">47</cx:pt>
          <cx:pt idx="6766">47</cx:pt>
          <cx:pt idx="6767">47</cx:pt>
          <cx:pt idx="6768">47</cx:pt>
          <cx:pt idx="6769">47</cx:pt>
          <cx:pt idx="6770">47</cx:pt>
          <cx:pt idx="6771">47</cx:pt>
          <cx:pt idx="6772">47</cx:pt>
          <cx:pt idx="6773">47</cx:pt>
          <cx:pt idx="6774">47</cx:pt>
          <cx:pt idx="6775">47</cx:pt>
          <cx:pt idx="6776">47</cx:pt>
          <cx:pt idx="6777">47</cx:pt>
          <cx:pt idx="6778">47</cx:pt>
          <cx:pt idx="6779">47</cx:pt>
          <cx:pt idx="6780">47</cx:pt>
          <cx:pt idx="6781">47</cx:pt>
          <cx:pt idx="6782">47</cx:pt>
          <cx:pt idx="6783">47</cx:pt>
          <cx:pt idx="6784">47</cx:pt>
          <cx:pt idx="6785">47</cx:pt>
          <cx:pt idx="6786">47</cx:pt>
          <cx:pt idx="6787">47</cx:pt>
          <cx:pt idx="6788">47</cx:pt>
          <cx:pt idx="6789">47</cx:pt>
          <cx:pt idx="6790">47</cx:pt>
          <cx:pt idx="6791">47</cx:pt>
          <cx:pt idx="6792">47</cx:pt>
          <cx:pt idx="6793">47</cx:pt>
          <cx:pt idx="6794">47</cx:pt>
          <cx:pt idx="6795">47</cx:pt>
          <cx:pt idx="6796">47</cx:pt>
          <cx:pt idx="6797">47</cx:pt>
          <cx:pt idx="6798">47</cx:pt>
          <cx:pt idx="6799">47</cx:pt>
          <cx:pt idx="6800">47</cx:pt>
          <cx:pt idx="6801">47</cx:pt>
          <cx:pt idx="6802">47</cx:pt>
          <cx:pt idx="6803">47</cx:pt>
          <cx:pt idx="6804">47</cx:pt>
          <cx:pt idx="6805">47</cx:pt>
          <cx:pt idx="6806">47</cx:pt>
          <cx:pt idx="6807">47</cx:pt>
          <cx:pt idx="6808">47</cx:pt>
          <cx:pt idx="6809">47</cx:pt>
          <cx:pt idx="6810">47</cx:pt>
          <cx:pt idx="6811">47</cx:pt>
          <cx:pt idx="6812">47</cx:pt>
          <cx:pt idx="6813">47</cx:pt>
          <cx:pt idx="6814">47</cx:pt>
          <cx:pt idx="6815">47</cx:pt>
          <cx:pt idx="6816">47</cx:pt>
          <cx:pt idx="6817">47</cx:pt>
          <cx:pt idx="6818">47</cx:pt>
          <cx:pt idx="6819">47</cx:pt>
          <cx:pt idx="6820">47</cx:pt>
          <cx:pt idx="6821">47</cx:pt>
          <cx:pt idx="6822">47</cx:pt>
          <cx:pt idx="6823">47</cx:pt>
          <cx:pt idx="6824">47</cx:pt>
          <cx:pt idx="6825">47</cx:pt>
          <cx:pt idx="6826">47</cx:pt>
          <cx:pt idx="6827">47</cx:pt>
          <cx:pt idx="6828">47</cx:pt>
          <cx:pt idx="6829">47</cx:pt>
          <cx:pt idx="6830">47</cx:pt>
          <cx:pt idx="6831">47</cx:pt>
          <cx:pt idx="6832">47</cx:pt>
          <cx:pt idx="6833">47</cx:pt>
          <cx:pt idx="6834">47</cx:pt>
          <cx:pt idx="6835">47</cx:pt>
          <cx:pt idx="6836">47</cx:pt>
          <cx:pt idx="6837">47</cx:pt>
          <cx:pt idx="6838">47</cx:pt>
          <cx:pt idx="6839">47</cx:pt>
          <cx:pt idx="6840">47</cx:pt>
          <cx:pt idx="6841">47</cx:pt>
          <cx:pt idx="6842">47</cx:pt>
          <cx:pt idx="6843">47</cx:pt>
          <cx:pt idx="6844">47</cx:pt>
          <cx:pt idx="6845">47</cx:pt>
          <cx:pt idx="6846">47</cx:pt>
          <cx:pt idx="6847">47</cx:pt>
          <cx:pt idx="6848">47</cx:pt>
          <cx:pt idx="6849">47</cx:pt>
          <cx:pt idx="6850">47</cx:pt>
          <cx:pt idx="6851">47</cx:pt>
          <cx:pt idx="6852">47</cx:pt>
          <cx:pt idx="6853">47</cx:pt>
          <cx:pt idx="6854">46</cx:pt>
          <cx:pt idx="6855">46</cx:pt>
          <cx:pt idx="6856">46</cx:pt>
          <cx:pt idx="6857">46</cx:pt>
          <cx:pt idx="6858">46</cx:pt>
          <cx:pt idx="6859">46</cx:pt>
          <cx:pt idx="6860">46</cx:pt>
          <cx:pt idx="6861">46</cx:pt>
          <cx:pt idx="6862">46</cx:pt>
          <cx:pt idx="6863">46</cx:pt>
          <cx:pt idx="6864">46</cx:pt>
          <cx:pt idx="6865">46</cx:pt>
          <cx:pt idx="6866">46</cx:pt>
          <cx:pt idx="6867">46</cx:pt>
          <cx:pt idx="6868">46</cx:pt>
          <cx:pt idx="6869">46</cx:pt>
          <cx:pt idx="6870">46</cx:pt>
          <cx:pt idx="6871">46</cx:pt>
          <cx:pt idx="6872">46</cx:pt>
          <cx:pt idx="6873">46</cx:pt>
          <cx:pt idx="6874">46</cx:pt>
          <cx:pt idx="6875">46</cx:pt>
          <cx:pt idx="6876">46</cx:pt>
          <cx:pt idx="6877">46</cx:pt>
          <cx:pt idx="6878">46</cx:pt>
          <cx:pt idx="6879">46</cx:pt>
          <cx:pt idx="6880">46</cx:pt>
          <cx:pt idx="6881">46</cx:pt>
          <cx:pt idx="6882">46</cx:pt>
          <cx:pt idx="6883">46</cx:pt>
          <cx:pt idx="6884">46</cx:pt>
          <cx:pt idx="6885">46</cx:pt>
          <cx:pt idx="6886">46</cx:pt>
          <cx:pt idx="6887">46</cx:pt>
          <cx:pt idx="6888">46</cx:pt>
          <cx:pt idx="6889">46</cx:pt>
          <cx:pt idx="6890">46</cx:pt>
          <cx:pt idx="6891">46</cx:pt>
          <cx:pt idx="6892">46</cx:pt>
          <cx:pt idx="6893">46</cx:pt>
          <cx:pt idx="6894">46</cx:pt>
          <cx:pt idx="6895">46</cx:pt>
          <cx:pt idx="6896">46</cx:pt>
          <cx:pt idx="6897">46</cx:pt>
          <cx:pt idx="6898">46</cx:pt>
          <cx:pt idx="6899">46</cx:pt>
          <cx:pt idx="6900">46</cx:pt>
          <cx:pt idx="6901">46</cx:pt>
          <cx:pt idx="6902">46</cx:pt>
          <cx:pt idx="6903">46</cx:pt>
          <cx:pt idx="6904">46</cx:pt>
          <cx:pt idx="6905">46</cx:pt>
          <cx:pt idx="6906">46</cx:pt>
          <cx:pt idx="6907">46</cx:pt>
          <cx:pt idx="6908">46</cx:pt>
          <cx:pt idx="6909">46</cx:pt>
          <cx:pt idx="6910">46</cx:pt>
          <cx:pt idx="6911">46</cx:pt>
          <cx:pt idx="6912">46</cx:pt>
          <cx:pt idx="6913">46</cx:pt>
          <cx:pt idx="6914">46</cx:pt>
          <cx:pt idx="6915">46</cx:pt>
          <cx:pt idx="6916">46</cx:pt>
          <cx:pt idx="6917">46</cx:pt>
          <cx:pt idx="6918">46</cx:pt>
          <cx:pt idx="6919">46</cx:pt>
          <cx:pt idx="6920">46</cx:pt>
          <cx:pt idx="6921">46</cx:pt>
          <cx:pt idx="6922">46</cx:pt>
          <cx:pt idx="6923">46</cx:pt>
          <cx:pt idx="6924">46</cx:pt>
          <cx:pt idx="6925">46</cx:pt>
          <cx:pt idx="6926">46</cx:pt>
          <cx:pt idx="6927">46</cx:pt>
          <cx:pt idx="6928">46</cx:pt>
          <cx:pt idx="6929">46</cx:pt>
          <cx:pt idx="6930">46</cx:pt>
          <cx:pt idx="6931">46</cx:pt>
          <cx:pt idx="6932">46</cx:pt>
          <cx:pt idx="6933">46</cx:pt>
          <cx:pt idx="6934">46</cx:pt>
          <cx:pt idx="6935">46</cx:pt>
          <cx:pt idx="6936">46</cx:pt>
          <cx:pt idx="6937">46</cx:pt>
          <cx:pt idx="6938">46</cx:pt>
          <cx:pt idx="6939">46</cx:pt>
          <cx:pt idx="6940">46</cx:pt>
          <cx:pt idx="6941">46</cx:pt>
          <cx:pt idx="6942">46</cx:pt>
          <cx:pt idx="6943">46</cx:pt>
          <cx:pt idx="6944">46</cx:pt>
          <cx:pt idx="6945">46</cx:pt>
          <cx:pt idx="6946">46</cx:pt>
          <cx:pt idx="6947">46</cx:pt>
          <cx:pt idx="6948">46</cx:pt>
          <cx:pt idx="6949">46</cx:pt>
          <cx:pt idx="6950">46</cx:pt>
          <cx:pt idx="6951">46</cx:pt>
          <cx:pt idx="6952">46</cx:pt>
          <cx:pt idx="6953">46</cx:pt>
          <cx:pt idx="6954">46</cx:pt>
          <cx:pt idx="6955">46</cx:pt>
          <cx:pt idx="6956">46</cx:pt>
          <cx:pt idx="6957">46</cx:pt>
          <cx:pt idx="6958">46</cx:pt>
          <cx:pt idx="6959">46</cx:pt>
          <cx:pt idx="6960">46</cx:pt>
          <cx:pt idx="6961">46</cx:pt>
          <cx:pt idx="6962">46</cx:pt>
          <cx:pt idx="6963">46</cx:pt>
          <cx:pt idx="6964">46</cx:pt>
          <cx:pt idx="6965">46</cx:pt>
          <cx:pt idx="6966">46</cx:pt>
          <cx:pt idx="6967">46</cx:pt>
          <cx:pt idx="6968">46</cx:pt>
          <cx:pt idx="6969">46</cx:pt>
          <cx:pt idx="6970">46</cx:pt>
          <cx:pt idx="6971">46</cx:pt>
          <cx:pt idx="6972">46</cx:pt>
          <cx:pt idx="6973">46</cx:pt>
          <cx:pt idx="6974">46</cx:pt>
          <cx:pt idx="6975">46</cx:pt>
          <cx:pt idx="6976">46</cx:pt>
          <cx:pt idx="6977">46</cx:pt>
          <cx:pt idx="6978">46</cx:pt>
          <cx:pt idx="6979">46</cx:pt>
          <cx:pt idx="6980">46</cx:pt>
          <cx:pt idx="6981">46</cx:pt>
          <cx:pt idx="6982">46</cx:pt>
          <cx:pt idx="6983">46</cx:pt>
          <cx:pt idx="6984">46</cx:pt>
          <cx:pt idx="6985">46</cx:pt>
          <cx:pt idx="6986">46</cx:pt>
          <cx:pt idx="6987">46</cx:pt>
          <cx:pt idx="6988">46</cx:pt>
          <cx:pt idx="6989">46</cx:pt>
          <cx:pt idx="6990">46</cx:pt>
          <cx:pt idx="6991">46</cx:pt>
          <cx:pt idx="6992">46</cx:pt>
          <cx:pt idx="6993">46</cx:pt>
          <cx:pt idx="6994">46</cx:pt>
          <cx:pt idx="6995">46</cx:pt>
          <cx:pt idx="6996">46</cx:pt>
          <cx:pt idx="6997">46</cx:pt>
          <cx:pt idx="6998">46</cx:pt>
          <cx:pt idx="6999">46</cx:pt>
          <cx:pt idx="7000">46</cx:pt>
          <cx:pt idx="7001">46</cx:pt>
          <cx:pt idx="7002">46</cx:pt>
          <cx:pt idx="7003">46</cx:pt>
          <cx:pt idx="7004">46</cx:pt>
          <cx:pt idx="7005">46</cx:pt>
          <cx:pt idx="7006">46</cx:pt>
          <cx:pt idx="7007">46</cx:pt>
          <cx:pt idx="7008">46</cx:pt>
          <cx:pt idx="7009">46</cx:pt>
          <cx:pt idx="7010">46</cx:pt>
          <cx:pt idx="7011">46</cx:pt>
          <cx:pt idx="7012">46</cx:pt>
          <cx:pt idx="7013">46</cx:pt>
          <cx:pt idx="7014">46</cx:pt>
          <cx:pt idx="7015">46</cx:pt>
          <cx:pt idx="7016">46</cx:pt>
          <cx:pt idx="7017">46</cx:pt>
          <cx:pt idx="7018">46</cx:pt>
          <cx:pt idx="7019">46</cx:pt>
          <cx:pt idx="7020">46</cx:pt>
          <cx:pt idx="7021">46</cx:pt>
          <cx:pt idx="7022">46</cx:pt>
          <cx:pt idx="7023">46</cx:pt>
          <cx:pt idx="7024">46</cx:pt>
          <cx:pt idx="7025">46</cx:pt>
          <cx:pt idx="7026">46</cx:pt>
          <cx:pt idx="7027">46</cx:pt>
          <cx:pt idx="7028">46</cx:pt>
          <cx:pt idx="7029">46</cx:pt>
          <cx:pt idx="7030">46</cx:pt>
          <cx:pt idx="7031">46</cx:pt>
          <cx:pt idx="7032">46</cx:pt>
          <cx:pt idx="7033">46</cx:pt>
          <cx:pt idx="7034">46</cx:pt>
          <cx:pt idx="7035">46</cx:pt>
          <cx:pt idx="7036">46</cx:pt>
          <cx:pt idx="7037">46</cx:pt>
          <cx:pt idx="7038">46</cx:pt>
          <cx:pt idx="7039">46</cx:pt>
          <cx:pt idx="7040">46</cx:pt>
          <cx:pt idx="7041">46</cx:pt>
          <cx:pt idx="7042">46</cx:pt>
          <cx:pt idx="7043">46</cx:pt>
          <cx:pt idx="7044">46</cx:pt>
          <cx:pt idx="7045">46</cx:pt>
          <cx:pt idx="7046">46</cx:pt>
          <cx:pt idx="7047">46</cx:pt>
          <cx:pt idx="7048">46</cx:pt>
          <cx:pt idx="7049">46</cx:pt>
          <cx:pt idx="7050">46</cx:pt>
          <cx:pt idx="7051">46</cx:pt>
          <cx:pt idx="7052">46</cx:pt>
          <cx:pt idx="7053">46</cx:pt>
          <cx:pt idx="7054">46</cx:pt>
          <cx:pt idx="7055">46</cx:pt>
          <cx:pt idx="7056">46</cx:pt>
          <cx:pt idx="7057">46</cx:pt>
          <cx:pt idx="7058">46</cx:pt>
          <cx:pt idx="7059">46</cx:pt>
          <cx:pt idx="7060">46</cx:pt>
          <cx:pt idx="7061">46</cx:pt>
          <cx:pt idx="7062">46</cx:pt>
          <cx:pt idx="7063">46</cx:pt>
          <cx:pt idx="7064">46</cx:pt>
          <cx:pt idx="7065">46</cx:pt>
          <cx:pt idx="7066">46</cx:pt>
          <cx:pt idx="7067">46</cx:pt>
          <cx:pt idx="7068">46</cx:pt>
          <cx:pt idx="7069">46</cx:pt>
          <cx:pt idx="7070">46</cx:pt>
          <cx:pt idx="7071">46</cx:pt>
          <cx:pt idx="7072">46</cx:pt>
          <cx:pt idx="7073">46</cx:pt>
          <cx:pt idx="7074">46</cx:pt>
          <cx:pt idx="7075">46</cx:pt>
          <cx:pt idx="7076">46</cx:pt>
          <cx:pt idx="7077">46</cx:pt>
          <cx:pt idx="7078">46</cx:pt>
          <cx:pt idx="7079">46</cx:pt>
          <cx:pt idx="7080">46</cx:pt>
          <cx:pt idx="7081">46</cx:pt>
          <cx:pt idx="7082">46</cx:pt>
          <cx:pt idx="7083">46</cx:pt>
          <cx:pt idx="7084">46</cx:pt>
          <cx:pt idx="7085">46</cx:pt>
          <cx:pt idx="7086">46</cx:pt>
          <cx:pt idx="7087">46</cx:pt>
          <cx:pt idx="7088">46</cx:pt>
          <cx:pt idx="7089">46</cx:pt>
          <cx:pt idx="7090">46</cx:pt>
          <cx:pt idx="7091">46</cx:pt>
          <cx:pt idx="7092">46</cx:pt>
          <cx:pt idx="7093">46</cx:pt>
          <cx:pt idx="7094">46</cx:pt>
          <cx:pt idx="7095">46</cx:pt>
          <cx:pt idx="7096">46</cx:pt>
          <cx:pt idx="7097">46</cx:pt>
          <cx:pt idx="7098">46</cx:pt>
          <cx:pt idx="7099">46</cx:pt>
          <cx:pt idx="7100">46</cx:pt>
          <cx:pt idx="7101">46</cx:pt>
          <cx:pt idx="7102">46</cx:pt>
          <cx:pt idx="7103">46</cx:pt>
          <cx:pt idx="7104">46</cx:pt>
          <cx:pt idx="7105">46</cx:pt>
          <cx:pt idx="7106">46</cx:pt>
          <cx:pt idx="7107">46</cx:pt>
          <cx:pt idx="7108">46</cx:pt>
          <cx:pt idx="7109">46</cx:pt>
          <cx:pt idx="7110">46</cx:pt>
          <cx:pt idx="7111">46</cx:pt>
          <cx:pt idx="7112">46</cx:pt>
          <cx:pt idx="7113">46</cx:pt>
          <cx:pt idx="7114">46</cx:pt>
          <cx:pt idx="7115">46</cx:pt>
          <cx:pt idx="7116">46</cx:pt>
          <cx:pt idx="7117">46</cx:pt>
          <cx:pt idx="7118">46</cx:pt>
          <cx:pt idx="7119">46</cx:pt>
          <cx:pt idx="7120">46</cx:pt>
          <cx:pt idx="7121">46</cx:pt>
          <cx:pt idx="7122">46</cx:pt>
          <cx:pt idx="7123">46</cx:pt>
          <cx:pt idx="7124">46</cx:pt>
          <cx:pt idx="7125">46</cx:pt>
          <cx:pt idx="7126">46</cx:pt>
          <cx:pt idx="7127">46</cx:pt>
          <cx:pt idx="7128">46</cx:pt>
          <cx:pt idx="7129">46</cx:pt>
          <cx:pt idx="7130">46</cx:pt>
          <cx:pt idx="7131">46</cx:pt>
          <cx:pt idx="7132">46</cx:pt>
          <cx:pt idx="7133">46</cx:pt>
          <cx:pt idx="7134">46</cx:pt>
          <cx:pt idx="7135">46</cx:pt>
          <cx:pt idx="7136">46</cx:pt>
          <cx:pt idx="7137">45</cx:pt>
          <cx:pt idx="7138">45</cx:pt>
          <cx:pt idx="7139">45</cx:pt>
          <cx:pt idx="7140">45</cx:pt>
          <cx:pt idx="7141">45</cx:pt>
          <cx:pt idx="7142">45</cx:pt>
          <cx:pt idx="7143">45</cx:pt>
          <cx:pt idx="7144">45</cx:pt>
          <cx:pt idx="7145">45</cx:pt>
          <cx:pt idx="7146">45</cx:pt>
          <cx:pt idx="7147">45</cx:pt>
          <cx:pt idx="7148">45</cx:pt>
          <cx:pt idx="7149">45</cx:pt>
          <cx:pt idx="7150">45</cx:pt>
          <cx:pt idx="7151">45</cx:pt>
          <cx:pt idx="7152">45</cx:pt>
          <cx:pt idx="7153">45</cx:pt>
          <cx:pt idx="7154">45</cx:pt>
          <cx:pt idx="7155">45</cx:pt>
          <cx:pt idx="7156">45</cx:pt>
          <cx:pt idx="7157">45</cx:pt>
          <cx:pt idx="7158">45</cx:pt>
          <cx:pt idx="7159">45</cx:pt>
          <cx:pt idx="7160">45</cx:pt>
          <cx:pt idx="7161">45</cx:pt>
          <cx:pt idx="7162">45</cx:pt>
          <cx:pt idx="7163">45</cx:pt>
          <cx:pt idx="7164">45</cx:pt>
          <cx:pt idx="7165">45</cx:pt>
          <cx:pt idx="7166">45</cx:pt>
          <cx:pt idx="7167">45</cx:pt>
          <cx:pt idx="7168">45</cx:pt>
          <cx:pt idx="7169">45</cx:pt>
          <cx:pt idx="7170">45</cx:pt>
          <cx:pt idx="7171">45</cx:pt>
          <cx:pt idx="7172">45</cx:pt>
          <cx:pt idx="7173">45</cx:pt>
          <cx:pt idx="7174">45</cx:pt>
          <cx:pt idx="7175">45</cx:pt>
          <cx:pt idx="7176">45</cx:pt>
          <cx:pt idx="7177">45</cx:pt>
          <cx:pt idx="7178">45</cx:pt>
          <cx:pt idx="7179">45</cx:pt>
          <cx:pt idx="7180">45</cx:pt>
          <cx:pt idx="7181">45</cx:pt>
          <cx:pt idx="7182">45</cx:pt>
          <cx:pt idx="7183">45</cx:pt>
          <cx:pt idx="7184">45</cx:pt>
          <cx:pt idx="7185">45</cx:pt>
          <cx:pt idx="7186">45</cx:pt>
          <cx:pt idx="7187">45</cx:pt>
          <cx:pt idx="7188">45</cx:pt>
          <cx:pt idx="7189">45</cx:pt>
          <cx:pt idx="7190">45</cx:pt>
          <cx:pt idx="7191">45</cx:pt>
          <cx:pt idx="7192">45</cx:pt>
          <cx:pt idx="7193">45</cx:pt>
          <cx:pt idx="7194">45</cx:pt>
          <cx:pt idx="7195">45</cx:pt>
          <cx:pt idx="7196">45</cx:pt>
          <cx:pt idx="7197">45</cx:pt>
          <cx:pt idx="7198">45</cx:pt>
          <cx:pt idx="7199">45</cx:pt>
          <cx:pt idx="7200">45</cx:pt>
          <cx:pt idx="7201">45</cx:pt>
          <cx:pt idx="7202">45</cx:pt>
          <cx:pt idx="7203">45</cx:pt>
          <cx:pt idx="7204">45</cx:pt>
          <cx:pt idx="7205">45</cx:pt>
          <cx:pt idx="7206">45</cx:pt>
          <cx:pt idx="7207">45</cx:pt>
          <cx:pt idx="7208">45</cx:pt>
          <cx:pt idx="7209">45</cx:pt>
          <cx:pt idx="7210">45</cx:pt>
          <cx:pt idx="7211">45</cx:pt>
          <cx:pt idx="7212">45</cx:pt>
          <cx:pt idx="7213">45</cx:pt>
          <cx:pt idx="7214">45</cx:pt>
          <cx:pt idx="7215">45</cx:pt>
          <cx:pt idx="7216">45</cx:pt>
          <cx:pt idx="7217">45</cx:pt>
          <cx:pt idx="7218">45</cx:pt>
          <cx:pt idx="7219">45</cx:pt>
          <cx:pt idx="7220">45</cx:pt>
          <cx:pt idx="7221">45</cx:pt>
          <cx:pt idx="7222">45</cx:pt>
          <cx:pt idx="7223">45</cx:pt>
          <cx:pt idx="7224">45</cx:pt>
          <cx:pt idx="7225">45</cx:pt>
          <cx:pt idx="7226">45</cx:pt>
          <cx:pt idx="7227">45</cx:pt>
          <cx:pt idx="7228">45</cx:pt>
          <cx:pt idx="7229">45</cx:pt>
          <cx:pt idx="7230">45</cx:pt>
          <cx:pt idx="7231">45</cx:pt>
          <cx:pt idx="7232">45</cx:pt>
          <cx:pt idx="7233">45</cx:pt>
          <cx:pt idx="7234">45</cx:pt>
          <cx:pt idx="7235">45</cx:pt>
          <cx:pt idx="7236">45</cx:pt>
          <cx:pt idx="7237">45</cx:pt>
          <cx:pt idx="7238">45</cx:pt>
          <cx:pt idx="7239">45</cx:pt>
          <cx:pt idx="7240">45</cx:pt>
          <cx:pt idx="7241">45</cx:pt>
          <cx:pt idx="7242">45</cx:pt>
          <cx:pt idx="7243">45</cx:pt>
          <cx:pt idx="7244">45</cx:pt>
          <cx:pt idx="7245">45</cx:pt>
          <cx:pt idx="7246">45</cx:pt>
          <cx:pt idx="7247">45</cx:pt>
          <cx:pt idx="7248">45</cx:pt>
          <cx:pt idx="7249">45</cx:pt>
          <cx:pt idx="7250">45</cx:pt>
          <cx:pt idx="7251">45</cx:pt>
          <cx:pt idx="7252">45</cx:pt>
          <cx:pt idx="7253">45</cx:pt>
          <cx:pt idx="7254">45</cx:pt>
          <cx:pt idx="7255">45</cx:pt>
          <cx:pt idx="7256">45</cx:pt>
          <cx:pt idx="7257">45</cx:pt>
          <cx:pt idx="7258">45</cx:pt>
          <cx:pt idx="7259">45</cx:pt>
          <cx:pt idx="7260">45</cx:pt>
          <cx:pt idx="7261">45</cx:pt>
          <cx:pt idx="7262">45</cx:pt>
          <cx:pt idx="7263">45</cx:pt>
          <cx:pt idx="7264">45</cx:pt>
          <cx:pt idx="7265">45</cx:pt>
          <cx:pt idx="7266">45</cx:pt>
          <cx:pt idx="7267">45</cx:pt>
          <cx:pt idx="7268">45</cx:pt>
          <cx:pt idx="7269">45</cx:pt>
          <cx:pt idx="7270">45</cx:pt>
          <cx:pt idx="7271">45</cx:pt>
          <cx:pt idx="7272">45</cx:pt>
          <cx:pt idx="7273">45</cx:pt>
          <cx:pt idx="7274">45</cx:pt>
          <cx:pt idx="7275">45</cx:pt>
          <cx:pt idx="7276">45</cx:pt>
          <cx:pt idx="7277">45</cx:pt>
          <cx:pt idx="7278">45</cx:pt>
          <cx:pt idx="7279">45</cx:pt>
          <cx:pt idx="7280">45</cx:pt>
          <cx:pt idx="7281">45</cx:pt>
          <cx:pt idx="7282">45</cx:pt>
          <cx:pt idx="7283">45</cx:pt>
          <cx:pt idx="7284">45</cx:pt>
          <cx:pt idx="7285">45</cx:pt>
          <cx:pt idx="7286">45</cx:pt>
          <cx:pt idx="7287">45</cx:pt>
          <cx:pt idx="7288">45</cx:pt>
          <cx:pt idx="7289">45</cx:pt>
          <cx:pt idx="7290">45</cx:pt>
          <cx:pt idx="7291">45</cx:pt>
          <cx:pt idx="7292">45</cx:pt>
          <cx:pt idx="7293">45</cx:pt>
          <cx:pt idx="7294">45</cx:pt>
          <cx:pt idx="7295">45</cx:pt>
          <cx:pt idx="7296">45</cx:pt>
          <cx:pt idx="7297">45</cx:pt>
          <cx:pt idx="7298">45</cx:pt>
          <cx:pt idx="7299">45</cx:pt>
          <cx:pt idx="7300">45</cx:pt>
          <cx:pt idx="7301">45</cx:pt>
          <cx:pt idx="7302">45</cx:pt>
          <cx:pt idx="7303">45</cx:pt>
          <cx:pt idx="7304">45</cx:pt>
          <cx:pt idx="7305">45</cx:pt>
          <cx:pt idx="7306">45</cx:pt>
          <cx:pt idx="7307">45</cx:pt>
          <cx:pt idx="7308">45</cx:pt>
          <cx:pt idx="7309">45</cx:pt>
          <cx:pt idx="7310">45</cx:pt>
          <cx:pt idx="7311">45</cx:pt>
          <cx:pt idx="7312">45</cx:pt>
          <cx:pt idx="7313">45</cx:pt>
          <cx:pt idx="7314">45</cx:pt>
          <cx:pt idx="7315">45</cx:pt>
          <cx:pt idx="7316">45</cx:pt>
          <cx:pt idx="7317">45</cx:pt>
          <cx:pt idx="7318">45</cx:pt>
          <cx:pt idx="7319">45</cx:pt>
          <cx:pt idx="7320">45</cx:pt>
          <cx:pt idx="7321">45</cx:pt>
          <cx:pt idx="7322">45</cx:pt>
          <cx:pt idx="7323">45</cx:pt>
          <cx:pt idx="7324">45</cx:pt>
          <cx:pt idx="7325">45</cx:pt>
          <cx:pt idx="7326">45</cx:pt>
          <cx:pt idx="7327">45</cx:pt>
          <cx:pt idx="7328">45</cx:pt>
          <cx:pt idx="7329">45</cx:pt>
          <cx:pt idx="7330">45</cx:pt>
          <cx:pt idx="7331">45</cx:pt>
          <cx:pt idx="7332">45</cx:pt>
          <cx:pt idx="7333">45</cx:pt>
          <cx:pt idx="7334">45</cx:pt>
          <cx:pt idx="7335">45</cx:pt>
          <cx:pt idx="7336">45</cx:pt>
          <cx:pt idx="7337">45</cx:pt>
          <cx:pt idx="7338">45</cx:pt>
          <cx:pt idx="7339">45</cx:pt>
          <cx:pt idx="7340">45</cx:pt>
          <cx:pt idx="7341">45</cx:pt>
          <cx:pt idx="7342">45</cx:pt>
          <cx:pt idx="7343">45</cx:pt>
          <cx:pt idx="7344">45</cx:pt>
          <cx:pt idx="7345">45</cx:pt>
          <cx:pt idx="7346">45</cx:pt>
          <cx:pt idx="7347">45</cx:pt>
          <cx:pt idx="7348">45</cx:pt>
          <cx:pt idx="7349">45</cx:pt>
          <cx:pt idx="7350">45</cx:pt>
          <cx:pt idx="7351">45</cx:pt>
          <cx:pt idx="7352">45</cx:pt>
          <cx:pt idx="7353">45</cx:pt>
          <cx:pt idx="7354">45</cx:pt>
          <cx:pt idx="7355">45</cx:pt>
          <cx:pt idx="7356">45</cx:pt>
          <cx:pt idx="7357">45</cx:pt>
          <cx:pt idx="7358">45</cx:pt>
          <cx:pt idx="7359">45</cx:pt>
          <cx:pt idx="7360">45</cx:pt>
          <cx:pt idx="7361">45</cx:pt>
          <cx:pt idx="7362">45</cx:pt>
          <cx:pt idx="7363">45</cx:pt>
          <cx:pt idx="7364">45</cx:pt>
          <cx:pt idx="7365">45</cx:pt>
          <cx:pt idx="7366">45</cx:pt>
          <cx:pt idx="7367">45</cx:pt>
          <cx:pt idx="7368">45</cx:pt>
          <cx:pt idx="7369">45</cx:pt>
          <cx:pt idx="7370">45</cx:pt>
          <cx:pt idx="7371">45</cx:pt>
          <cx:pt idx="7372">45</cx:pt>
          <cx:pt idx="7373">45</cx:pt>
          <cx:pt idx="7374">45</cx:pt>
          <cx:pt idx="7375">45</cx:pt>
          <cx:pt idx="7376">45</cx:pt>
          <cx:pt idx="7377">45</cx:pt>
          <cx:pt idx="7378">45</cx:pt>
          <cx:pt idx="7379">45</cx:pt>
          <cx:pt idx="7380">45</cx:pt>
          <cx:pt idx="7381">45</cx:pt>
          <cx:pt idx="7382">45</cx:pt>
          <cx:pt idx="7383">45</cx:pt>
          <cx:pt idx="7384">45</cx:pt>
          <cx:pt idx="7385">45</cx:pt>
          <cx:pt idx="7386">45</cx:pt>
          <cx:pt idx="7387">45</cx:pt>
          <cx:pt idx="7388">45</cx:pt>
          <cx:pt idx="7389">45</cx:pt>
          <cx:pt idx="7390">45</cx:pt>
          <cx:pt idx="7391">45</cx:pt>
          <cx:pt idx="7392">44</cx:pt>
          <cx:pt idx="7393">44</cx:pt>
          <cx:pt idx="7394">44</cx:pt>
          <cx:pt idx="7395">44</cx:pt>
          <cx:pt idx="7396">44</cx:pt>
          <cx:pt idx="7397">44</cx:pt>
          <cx:pt idx="7398">44</cx:pt>
          <cx:pt idx="7399">44</cx:pt>
          <cx:pt idx="7400">44</cx:pt>
          <cx:pt idx="7401">44</cx:pt>
          <cx:pt idx="7402">44</cx:pt>
          <cx:pt idx="7403">44</cx:pt>
          <cx:pt idx="7404">44</cx:pt>
          <cx:pt idx="7405">44</cx:pt>
          <cx:pt idx="7406">44</cx:pt>
          <cx:pt idx="7407">44</cx:pt>
          <cx:pt idx="7408">44</cx:pt>
          <cx:pt idx="7409">44</cx:pt>
          <cx:pt idx="7410">44</cx:pt>
          <cx:pt idx="7411">44</cx:pt>
          <cx:pt idx="7412">44</cx:pt>
          <cx:pt idx="7413">44</cx:pt>
          <cx:pt idx="7414">44</cx:pt>
          <cx:pt idx="7415">44</cx:pt>
          <cx:pt idx="7416">44</cx:pt>
          <cx:pt idx="7417">44</cx:pt>
          <cx:pt idx="7418">44</cx:pt>
          <cx:pt idx="7419">44</cx:pt>
          <cx:pt idx="7420">44</cx:pt>
          <cx:pt idx="7421">44</cx:pt>
          <cx:pt idx="7422">44</cx:pt>
          <cx:pt idx="7423">44</cx:pt>
          <cx:pt idx="7424">44</cx:pt>
          <cx:pt idx="7425">44</cx:pt>
          <cx:pt idx="7426">44</cx:pt>
          <cx:pt idx="7427">44</cx:pt>
          <cx:pt idx="7428">44</cx:pt>
          <cx:pt idx="7429">44</cx:pt>
          <cx:pt idx="7430">44</cx:pt>
          <cx:pt idx="7431">44</cx:pt>
          <cx:pt idx="7432">44</cx:pt>
          <cx:pt idx="7433">44</cx:pt>
          <cx:pt idx="7434">44</cx:pt>
          <cx:pt idx="7435">44</cx:pt>
          <cx:pt idx="7436">44</cx:pt>
          <cx:pt idx="7437">44</cx:pt>
          <cx:pt idx="7438">44</cx:pt>
          <cx:pt idx="7439">44</cx:pt>
          <cx:pt idx="7440">44</cx:pt>
          <cx:pt idx="7441">44</cx:pt>
          <cx:pt idx="7442">44</cx:pt>
          <cx:pt idx="7443">44</cx:pt>
          <cx:pt idx="7444">44</cx:pt>
          <cx:pt idx="7445">44</cx:pt>
          <cx:pt idx="7446">44</cx:pt>
          <cx:pt idx="7447">44</cx:pt>
          <cx:pt idx="7448">44</cx:pt>
          <cx:pt idx="7449">44</cx:pt>
          <cx:pt idx="7450">44</cx:pt>
          <cx:pt idx="7451">44</cx:pt>
          <cx:pt idx="7452">44</cx:pt>
          <cx:pt idx="7453">44</cx:pt>
          <cx:pt idx="7454">44</cx:pt>
          <cx:pt idx="7455">44</cx:pt>
          <cx:pt idx="7456">44</cx:pt>
          <cx:pt idx="7457">44</cx:pt>
          <cx:pt idx="7458">44</cx:pt>
          <cx:pt idx="7459">44</cx:pt>
          <cx:pt idx="7460">44</cx:pt>
          <cx:pt idx="7461">44</cx:pt>
          <cx:pt idx="7462">44</cx:pt>
          <cx:pt idx="7463">44</cx:pt>
          <cx:pt idx="7464">44</cx:pt>
          <cx:pt idx="7465">44</cx:pt>
          <cx:pt idx="7466">44</cx:pt>
          <cx:pt idx="7467">44</cx:pt>
          <cx:pt idx="7468">44</cx:pt>
          <cx:pt idx="7469">44</cx:pt>
          <cx:pt idx="7470">44</cx:pt>
          <cx:pt idx="7471">44</cx:pt>
          <cx:pt idx="7472">44</cx:pt>
          <cx:pt idx="7473">44</cx:pt>
          <cx:pt idx="7474">44</cx:pt>
          <cx:pt idx="7475">44</cx:pt>
          <cx:pt idx="7476">44</cx:pt>
          <cx:pt idx="7477">44</cx:pt>
          <cx:pt idx="7478">44</cx:pt>
          <cx:pt idx="7479">44</cx:pt>
          <cx:pt idx="7480">44</cx:pt>
          <cx:pt idx="7481">44</cx:pt>
          <cx:pt idx="7482">44</cx:pt>
          <cx:pt idx="7483">44</cx:pt>
          <cx:pt idx="7484">44</cx:pt>
          <cx:pt idx="7485">44</cx:pt>
          <cx:pt idx="7486">44</cx:pt>
          <cx:pt idx="7487">44</cx:pt>
          <cx:pt idx="7488">44</cx:pt>
          <cx:pt idx="7489">44</cx:pt>
          <cx:pt idx="7490">44</cx:pt>
          <cx:pt idx="7491">44</cx:pt>
          <cx:pt idx="7492">44</cx:pt>
          <cx:pt idx="7493">44</cx:pt>
          <cx:pt idx="7494">44</cx:pt>
          <cx:pt idx="7495">44</cx:pt>
          <cx:pt idx="7496">44</cx:pt>
          <cx:pt idx="7497">44</cx:pt>
          <cx:pt idx="7498">44</cx:pt>
          <cx:pt idx="7499">44</cx:pt>
          <cx:pt idx="7500">44</cx:pt>
          <cx:pt idx="7501">44</cx:pt>
          <cx:pt idx="7502">44</cx:pt>
          <cx:pt idx="7503">44</cx:pt>
          <cx:pt idx="7504">44</cx:pt>
          <cx:pt idx="7505">44</cx:pt>
          <cx:pt idx="7506">44</cx:pt>
          <cx:pt idx="7507">44</cx:pt>
          <cx:pt idx="7508">44</cx:pt>
          <cx:pt idx="7509">44</cx:pt>
          <cx:pt idx="7510">44</cx:pt>
          <cx:pt idx="7511">44</cx:pt>
          <cx:pt idx="7512">44</cx:pt>
          <cx:pt idx="7513">44</cx:pt>
          <cx:pt idx="7514">44</cx:pt>
          <cx:pt idx="7515">44</cx:pt>
          <cx:pt idx="7516">44</cx:pt>
          <cx:pt idx="7517">44</cx:pt>
          <cx:pt idx="7518">44</cx:pt>
          <cx:pt idx="7519">44</cx:pt>
          <cx:pt idx="7520">44</cx:pt>
          <cx:pt idx="7521">44</cx:pt>
          <cx:pt idx="7522">44</cx:pt>
          <cx:pt idx="7523">44</cx:pt>
          <cx:pt idx="7524">44</cx:pt>
          <cx:pt idx="7525">44</cx:pt>
          <cx:pt idx="7526">44</cx:pt>
          <cx:pt idx="7527">44</cx:pt>
          <cx:pt idx="7528">44</cx:pt>
          <cx:pt idx="7529">44</cx:pt>
          <cx:pt idx="7530">44</cx:pt>
          <cx:pt idx="7531">44</cx:pt>
          <cx:pt idx="7532">44</cx:pt>
          <cx:pt idx="7533">44</cx:pt>
          <cx:pt idx="7534">44</cx:pt>
          <cx:pt idx="7535">44</cx:pt>
          <cx:pt idx="7536">44</cx:pt>
          <cx:pt idx="7537">44</cx:pt>
          <cx:pt idx="7538">44</cx:pt>
          <cx:pt idx="7539">44</cx:pt>
          <cx:pt idx="7540">44</cx:pt>
          <cx:pt idx="7541">44</cx:pt>
          <cx:pt idx="7542">44</cx:pt>
          <cx:pt idx="7543">44</cx:pt>
          <cx:pt idx="7544">44</cx:pt>
          <cx:pt idx="7545">44</cx:pt>
          <cx:pt idx="7546">44</cx:pt>
          <cx:pt idx="7547">44</cx:pt>
          <cx:pt idx="7548">44</cx:pt>
          <cx:pt idx="7549">44</cx:pt>
          <cx:pt idx="7550">44</cx:pt>
          <cx:pt idx="7551">44</cx:pt>
          <cx:pt idx="7552">44</cx:pt>
          <cx:pt idx="7553">44</cx:pt>
          <cx:pt idx="7554">44</cx:pt>
          <cx:pt idx="7555">44</cx:pt>
          <cx:pt idx="7556">44</cx:pt>
          <cx:pt idx="7557">44</cx:pt>
          <cx:pt idx="7558">44</cx:pt>
          <cx:pt idx="7559">44</cx:pt>
          <cx:pt idx="7560">44</cx:pt>
          <cx:pt idx="7561">44</cx:pt>
          <cx:pt idx="7562">44</cx:pt>
          <cx:pt idx="7563">44</cx:pt>
          <cx:pt idx="7564">44</cx:pt>
          <cx:pt idx="7565">44</cx:pt>
          <cx:pt idx="7566">44</cx:pt>
          <cx:pt idx="7567">44</cx:pt>
          <cx:pt idx="7568">44</cx:pt>
          <cx:pt idx="7569">44</cx:pt>
          <cx:pt idx="7570">44</cx:pt>
          <cx:pt idx="7571">44</cx:pt>
          <cx:pt idx="7572">44</cx:pt>
          <cx:pt idx="7573">44</cx:pt>
          <cx:pt idx="7574">44</cx:pt>
          <cx:pt idx="7575">44</cx:pt>
          <cx:pt idx="7576">44</cx:pt>
          <cx:pt idx="7577">44</cx:pt>
          <cx:pt idx="7578">44</cx:pt>
          <cx:pt idx="7579">44</cx:pt>
          <cx:pt idx="7580">44</cx:pt>
          <cx:pt idx="7581">44</cx:pt>
          <cx:pt idx="7582">44</cx:pt>
          <cx:pt idx="7583">44</cx:pt>
          <cx:pt idx="7584">44</cx:pt>
          <cx:pt idx="7585">44</cx:pt>
          <cx:pt idx="7586">44</cx:pt>
          <cx:pt idx="7587">44</cx:pt>
          <cx:pt idx="7588">44</cx:pt>
          <cx:pt idx="7589">44</cx:pt>
          <cx:pt idx="7590">44</cx:pt>
          <cx:pt idx="7591">44</cx:pt>
          <cx:pt idx="7592">44</cx:pt>
          <cx:pt idx="7593">44</cx:pt>
          <cx:pt idx="7594">44</cx:pt>
          <cx:pt idx="7595">44</cx:pt>
          <cx:pt idx="7596">44</cx:pt>
          <cx:pt idx="7597">44</cx:pt>
          <cx:pt idx="7598">44</cx:pt>
          <cx:pt idx="7599">44</cx:pt>
          <cx:pt idx="7600">44</cx:pt>
          <cx:pt idx="7601">44</cx:pt>
          <cx:pt idx="7602">44</cx:pt>
          <cx:pt idx="7603">44</cx:pt>
          <cx:pt idx="7604">44</cx:pt>
          <cx:pt idx="7605">44</cx:pt>
          <cx:pt idx="7606">44</cx:pt>
          <cx:pt idx="7607">44</cx:pt>
          <cx:pt idx="7608">44</cx:pt>
          <cx:pt idx="7609">44</cx:pt>
          <cx:pt idx="7610">44</cx:pt>
          <cx:pt idx="7611">44</cx:pt>
          <cx:pt idx="7612">44</cx:pt>
          <cx:pt idx="7613">44</cx:pt>
          <cx:pt idx="7614">44</cx:pt>
          <cx:pt idx="7615">44</cx:pt>
          <cx:pt idx="7616">44</cx:pt>
          <cx:pt idx="7617">44</cx:pt>
          <cx:pt idx="7618">44</cx:pt>
          <cx:pt idx="7619">44</cx:pt>
          <cx:pt idx="7620">44</cx:pt>
          <cx:pt idx="7621">44</cx:pt>
          <cx:pt idx="7622">44</cx:pt>
          <cx:pt idx="7623">44</cx:pt>
          <cx:pt idx="7624">44</cx:pt>
          <cx:pt idx="7625">44</cx:pt>
          <cx:pt idx="7626">44</cx:pt>
          <cx:pt idx="7627">44</cx:pt>
          <cx:pt idx="7628">44</cx:pt>
          <cx:pt idx="7629">44</cx:pt>
          <cx:pt idx="7630">44</cx:pt>
          <cx:pt idx="7631">44</cx:pt>
          <cx:pt idx="7632">44</cx:pt>
          <cx:pt idx="7633">44</cx:pt>
          <cx:pt idx="7634">44</cx:pt>
          <cx:pt idx="7635">44</cx:pt>
          <cx:pt idx="7636">44</cx:pt>
          <cx:pt idx="7637">44</cx:pt>
          <cx:pt idx="7638">44</cx:pt>
          <cx:pt idx="7639">44</cx:pt>
          <cx:pt idx="7640">44</cx:pt>
          <cx:pt idx="7641">44</cx:pt>
          <cx:pt idx="7642">44</cx:pt>
          <cx:pt idx="7643">44</cx:pt>
          <cx:pt idx="7644">44</cx:pt>
          <cx:pt idx="7645">44</cx:pt>
          <cx:pt idx="7646">44</cx:pt>
          <cx:pt idx="7647">44</cx:pt>
          <cx:pt idx="7648">44</cx:pt>
          <cx:pt idx="7649">44</cx:pt>
          <cx:pt idx="7650">44</cx:pt>
          <cx:pt idx="7651">44</cx:pt>
          <cx:pt idx="7652">44</cx:pt>
          <cx:pt idx="7653">44</cx:pt>
          <cx:pt idx="7654">44</cx:pt>
          <cx:pt idx="7655">44</cx:pt>
          <cx:pt idx="7656">44</cx:pt>
          <cx:pt idx="7657">44</cx:pt>
          <cx:pt idx="7658">44</cx:pt>
          <cx:pt idx="7659">44</cx:pt>
          <cx:pt idx="7660">44</cx:pt>
          <cx:pt idx="7661">44</cx:pt>
          <cx:pt idx="7662">44</cx:pt>
          <cx:pt idx="7663">44</cx:pt>
          <cx:pt idx="7664">44</cx:pt>
          <cx:pt idx="7665">44</cx:pt>
          <cx:pt idx="7666">44</cx:pt>
          <cx:pt idx="7667">44</cx:pt>
          <cx:pt idx="7668">44</cx:pt>
          <cx:pt idx="7669">44</cx:pt>
          <cx:pt idx="7670">44</cx:pt>
          <cx:pt idx="7671">44</cx:pt>
          <cx:pt idx="7672">44</cx:pt>
          <cx:pt idx="7673">44</cx:pt>
          <cx:pt idx="7674">44</cx:pt>
          <cx:pt idx="7675">44</cx:pt>
          <cx:pt idx="7676">44</cx:pt>
          <cx:pt idx="7677">44</cx:pt>
          <cx:pt idx="7678">44</cx:pt>
          <cx:pt idx="7679">44</cx:pt>
          <cx:pt idx="7680">44</cx:pt>
          <cx:pt idx="7681">44</cx:pt>
          <cx:pt idx="7682">44</cx:pt>
          <cx:pt idx="7683">44</cx:pt>
          <cx:pt idx="7684">44</cx:pt>
          <cx:pt idx="7685">44</cx:pt>
          <cx:pt idx="7686">44</cx:pt>
          <cx:pt idx="7687">44</cx:pt>
          <cx:pt idx="7688">44</cx:pt>
          <cx:pt idx="7689">44</cx:pt>
          <cx:pt idx="7690">44</cx:pt>
          <cx:pt idx="7691">44</cx:pt>
          <cx:pt idx="7692">44</cx:pt>
          <cx:pt idx="7693">44</cx:pt>
          <cx:pt idx="7694">44</cx:pt>
          <cx:pt idx="7695">44</cx:pt>
          <cx:pt idx="7696">44</cx:pt>
          <cx:pt idx="7697">44</cx:pt>
          <cx:pt idx="7698">44</cx:pt>
          <cx:pt idx="7699">44</cx:pt>
          <cx:pt idx="7700">44</cx:pt>
          <cx:pt idx="7701">44</cx:pt>
          <cx:pt idx="7702">44</cx:pt>
          <cx:pt idx="7703">44</cx:pt>
          <cx:pt idx="7704">44</cx:pt>
          <cx:pt idx="7705">44</cx:pt>
          <cx:pt idx="7706">44</cx:pt>
          <cx:pt idx="7707">44</cx:pt>
          <cx:pt idx="7708">44</cx:pt>
          <cx:pt idx="7709">44</cx:pt>
          <cx:pt idx="7710">44</cx:pt>
          <cx:pt idx="7711">44</cx:pt>
          <cx:pt idx="7712">44</cx:pt>
          <cx:pt idx="7713">44</cx:pt>
          <cx:pt idx="7714">44</cx:pt>
          <cx:pt idx="7715">43</cx:pt>
          <cx:pt idx="7716">43</cx:pt>
          <cx:pt idx="7717">43</cx:pt>
          <cx:pt idx="7718">43</cx:pt>
          <cx:pt idx="7719">43</cx:pt>
          <cx:pt idx="7720">43</cx:pt>
          <cx:pt idx="7721">43</cx:pt>
          <cx:pt idx="7722">43</cx:pt>
          <cx:pt idx="7723">43</cx:pt>
          <cx:pt idx="7724">43</cx:pt>
          <cx:pt idx="7725">43</cx:pt>
          <cx:pt idx="7726">43</cx:pt>
          <cx:pt idx="7727">43</cx:pt>
          <cx:pt idx="7728">43</cx:pt>
          <cx:pt idx="7729">43</cx:pt>
          <cx:pt idx="7730">43</cx:pt>
          <cx:pt idx="7731">43</cx:pt>
          <cx:pt idx="7732">43</cx:pt>
          <cx:pt idx="7733">43</cx:pt>
          <cx:pt idx="7734">43</cx:pt>
          <cx:pt idx="7735">43</cx:pt>
          <cx:pt idx="7736">43</cx:pt>
          <cx:pt idx="7737">43</cx:pt>
          <cx:pt idx="7738">43</cx:pt>
          <cx:pt idx="7739">43</cx:pt>
          <cx:pt idx="7740">43</cx:pt>
          <cx:pt idx="7741">43</cx:pt>
          <cx:pt idx="7742">43</cx:pt>
          <cx:pt idx="7743">43</cx:pt>
          <cx:pt idx="7744">43</cx:pt>
          <cx:pt idx="7745">43</cx:pt>
          <cx:pt idx="7746">43</cx:pt>
          <cx:pt idx="7747">43</cx:pt>
          <cx:pt idx="7748">43</cx:pt>
          <cx:pt idx="7749">43</cx:pt>
          <cx:pt idx="7750">43</cx:pt>
          <cx:pt idx="7751">43</cx:pt>
          <cx:pt idx="7752">43</cx:pt>
          <cx:pt idx="7753">43</cx:pt>
          <cx:pt idx="7754">43</cx:pt>
          <cx:pt idx="7755">43</cx:pt>
          <cx:pt idx="7756">43</cx:pt>
          <cx:pt idx="7757">43</cx:pt>
          <cx:pt idx="7758">43</cx:pt>
          <cx:pt idx="7759">43</cx:pt>
          <cx:pt idx="7760">43</cx:pt>
          <cx:pt idx="7761">43</cx:pt>
          <cx:pt idx="7762">43</cx:pt>
          <cx:pt idx="7763">43</cx:pt>
          <cx:pt idx="7764">43</cx:pt>
          <cx:pt idx="7765">43</cx:pt>
          <cx:pt idx="7766">43</cx:pt>
          <cx:pt idx="7767">43</cx:pt>
          <cx:pt idx="7768">43</cx:pt>
          <cx:pt idx="7769">43</cx:pt>
          <cx:pt idx="7770">43</cx:pt>
          <cx:pt idx="7771">43</cx:pt>
          <cx:pt idx="7772">43</cx:pt>
          <cx:pt idx="7773">43</cx:pt>
          <cx:pt idx="7774">43</cx:pt>
          <cx:pt idx="7775">43</cx:pt>
          <cx:pt idx="7776">43</cx:pt>
          <cx:pt idx="7777">43</cx:pt>
          <cx:pt idx="7778">43</cx:pt>
          <cx:pt idx="7779">43</cx:pt>
          <cx:pt idx="7780">43</cx:pt>
          <cx:pt idx="7781">43</cx:pt>
          <cx:pt idx="7782">43</cx:pt>
          <cx:pt idx="7783">43</cx:pt>
          <cx:pt idx="7784">43</cx:pt>
          <cx:pt idx="7785">43</cx:pt>
          <cx:pt idx="7786">43</cx:pt>
          <cx:pt idx="7787">43</cx:pt>
          <cx:pt idx="7788">43</cx:pt>
          <cx:pt idx="7789">43</cx:pt>
          <cx:pt idx="7790">43</cx:pt>
          <cx:pt idx="7791">43</cx:pt>
          <cx:pt idx="7792">43</cx:pt>
          <cx:pt idx="7793">43</cx:pt>
          <cx:pt idx="7794">43</cx:pt>
          <cx:pt idx="7795">43</cx:pt>
          <cx:pt idx="7796">43</cx:pt>
          <cx:pt idx="7797">43</cx:pt>
          <cx:pt idx="7798">43</cx:pt>
          <cx:pt idx="7799">43</cx:pt>
          <cx:pt idx="7800">43</cx:pt>
          <cx:pt idx="7801">43</cx:pt>
          <cx:pt idx="7802">43</cx:pt>
          <cx:pt idx="7803">43</cx:pt>
          <cx:pt idx="7804">43</cx:pt>
          <cx:pt idx="7805">43</cx:pt>
          <cx:pt idx="7806">43</cx:pt>
          <cx:pt idx="7807">43</cx:pt>
          <cx:pt idx="7808">43</cx:pt>
          <cx:pt idx="7809">43</cx:pt>
          <cx:pt idx="7810">43</cx:pt>
          <cx:pt idx="7811">43</cx:pt>
          <cx:pt idx="7812">43</cx:pt>
          <cx:pt idx="7813">43</cx:pt>
          <cx:pt idx="7814">43</cx:pt>
          <cx:pt idx="7815">43</cx:pt>
          <cx:pt idx="7816">43</cx:pt>
          <cx:pt idx="7817">43</cx:pt>
          <cx:pt idx="7818">43</cx:pt>
          <cx:pt idx="7819">43</cx:pt>
          <cx:pt idx="7820">43</cx:pt>
          <cx:pt idx="7821">43</cx:pt>
          <cx:pt idx="7822">43</cx:pt>
          <cx:pt idx="7823">43</cx:pt>
          <cx:pt idx="7824">43</cx:pt>
          <cx:pt idx="7825">43</cx:pt>
          <cx:pt idx="7826">43</cx:pt>
          <cx:pt idx="7827">43</cx:pt>
          <cx:pt idx="7828">43</cx:pt>
          <cx:pt idx="7829">43</cx:pt>
          <cx:pt idx="7830">43</cx:pt>
          <cx:pt idx="7831">43</cx:pt>
          <cx:pt idx="7832">43</cx:pt>
          <cx:pt idx="7833">43</cx:pt>
          <cx:pt idx="7834">43</cx:pt>
          <cx:pt idx="7835">43</cx:pt>
          <cx:pt idx="7836">43</cx:pt>
          <cx:pt idx="7837">43</cx:pt>
          <cx:pt idx="7838">43</cx:pt>
          <cx:pt idx="7839">43</cx:pt>
          <cx:pt idx="7840">43</cx:pt>
          <cx:pt idx="7841">43</cx:pt>
          <cx:pt idx="7842">43</cx:pt>
          <cx:pt idx="7843">43</cx:pt>
          <cx:pt idx="7844">43</cx:pt>
          <cx:pt idx="7845">43</cx:pt>
          <cx:pt idx="7846">43</cx:pt>
          <cx:pt idx="7847">43</cx:pt>
          <cx:pt idx="7848">43</cx:pt>
          <cx:pt idx="7849">43</cx:pt>
          <cx:pt idx="7850">43</cx:pt>
          <cx:pt idx="7851">43</cx:pt>
          <cx:pt idx="7852">43</cx:pt>
          <cx:pt idx="7853">43</cx:pt>
          <cx:pt idx="7854">43</cx:pt>
          <cx:pt idx="7855">43</cx:pt>
          <cx:pt idx="7856">43</cx:pt>
          <cx:pt idx="7857">43</cx:pt>
          <cx:pt idx="7858">43</cx:pt>
          <cx:pt idx="7859">43</cx:pt>
          <cx:pt idx="7860">43</cx:pt>
          <cx:pt idx="7861">43</cx:pt>
          <cx:pt idx="7862">43</cx:pt>
          <cx:pt idx="7863">43</cx:pt>
          <cx:pt idx="7864">43</cx:pt>
          <cx:pt idx="7865">43</cx:pt>
          <cx:pt idx="7866">43</cx:pt>
          <cx:pt idx="7867">43</cx:pt>
          <cx:pt idx="7868">43</cx:pt>
          <cx:pt idx="7869">43</cx:pt>
          <cx:pt idx="7870">43</cx:pt>
          <cx:pt idx="7871">43</cx:pt>
          <cx:pt idx="7872">43</cx:pt>
          <cx:pt idx="7873">43</cx:pt>
          <cx:pt idx="7874">43</cx:pt>
          <cx:pt idx="7875">43</cx:pt>
          <cx:pt idx="7876">43</cx:pt>
          <cx:pt idx="7877">43</cx:pt>
          <cx:pt idx="7878">43</cx:pt>
          <cx:pt idx="7879">43</cx:pt>
          <cx:pt idx="7880">43</cx:pt>
          <cx:pt idx="7881">43</cx:pt>
          <cx:pt idx="7882">43</cx:pt>
          <cx:pt idx="7883">43</cx:pt>
          <cx:pt idx="7884">43</cx:pt>
          <cx:pt idx="7885">43</cx:pt>
          <cx:pt idx="7886">43</cx:pt>
          <cx:pt idx="7887">43</cx:pt>
          <cx:pt idx="7888">43</cx:pt>
          <cx:pt idx="7889">43</cx:pt>
          <cx:pt idx="7890">43</cx:pt>
          <cx:pt idx="7891">43</cx:pt>
          <cx:pt idx="7892">43</cx:pt>
          <cx:pt idx="7893">43</cx:pt>
          <cx:pt idx="7894">43</cx:pt>
          <cx:pt idx="7895">43</cx:pt>
          <cx:pt idx="7896">43</cx:pt>
          <cx:pt idx="7897">43</cx:pt>
          <cx:pt idx="7898">43</cx:pt>
          <cx:pt idx="7899">43</cx:pt>
          <cx:pt idx="7900">43</cx:pt>
          <cx:pt idx="7901">43</cx:pt>
          <cx:pt idx="7902">43</cx:pt>
          <cx:pt idx="7903">43</cx:pt>
          <cx:pt idx="7904">43</cx:pt>
          <cx:pt idx="7905">43</cx:pt>
          <cx:pt idx="7906">43</cx:pt>
          <cx:pt idx="7907">43</cx:pt>
          <cx:pt idx="7908">43</cx:pt>
          <cx:pt idx="7909">43</cx:pt>
          <cx:pt idx="7910">43</cx:pt>
          <cx:pt idx="7911">43</cx:pt>
          <cx:pt idx="7912">43</cx:pt>
          <cx:pt idx="7913">43</cx:pt>
          <cx:pt idx="7914">43</cx:pt>
          <cx:pt idx="7915">43</cx:pt>
          <cx:pt idx="7916">43</cx:pt>
          <cx:pt idx="7917">43</cx:pt>
          <cx:pt idx="7918">43</cx:pt>
          <cx:pt idx="7919">43</cx:pt>
          <cx:pt idx="7920">43</cx:pt>
          <cx:pt idx="7921">43</cx:pt>
          <cx:pt idx="7922">43</cx:pt>
          <cx:pt idx="7923">43</cx:pt>
          <cx:pt idx="7924">43</cx:pt>
          <cx:pt idx="7925">43</cx:pt>
          <cx:pt idx="7926">43</cx:pt>
          <cx:pt idx="7927">43</cx:pt>
          <cx:pt idx="7928">43</cx:pt>
          <cx:pt idx="7929">43</cx:pt>
          <cx:pt idx="7930">43</cx:pt>
          <cx:pt idx="7931">43</cx:pt>
          <cx:pt idx="7932">43</cx:pt>
          <cx:pt idx="7933">43</cx:pt>
          <cx:pt idx="7934">43</cx:pt>
          <cx:pt idx="7935">43</cx:pt>
          <cx:pt idx="7936">43</cx:pt>
          <cx:pt idx="7937">43</cx:pt>
          <cx:pt idx="7938">43</cx:pt>
          <cx:pt idx="7939">43</cx:pt>
          <cx:pt idx="7940">43</cx:pt>
          <cx:pt idx="7941">43</cx:pt>
          <cx:pt idx="7942">43</cx:pt>
          <cx:pt idx="7943">43</cx:pt>
          <cx:pt idx="7944">43</cx:pt>
          <cx:pt idx="7945">43</cx:pt>
          <cx:pt idx="7946">43</cx:pt>
          <cx:pt idx="7947">43</cx:pt>
          <cx:pt idx="7948">43</cx:pt>
          <cx:pt idx="7949">43</cx:pt>
          <cx:pt idx="7950">43</cx:pt>
          <cx:pt idx="7951">43</cx:pt>
          <cx:pt idx="7952">43</cx:pt>
          <cx:pt idx="7953">43</cx:pt>
          <cx:pt idx="7954">43</cx:pt>
          <cx:pt idx="7955">43</cx:pt>
          <cx:pt idx="7956">43</cx:pt>
          <cx:pt idx="7957">43</cx:pt>
          <cx:pt idx="7958">43</cx:pt>
          <cx:pt idx="7959">43</cx:pt>
          <cx:pt idx="7960">43</cx:pt>
          <cx:pt idx="7961">43</cx:pt>
          <cx:pt idx="7962">43</cx:pt>
          <cx:pt idx="7963">43</cx:pt>
          <cx:pt idx="7964">43</cx:pt>
          <cx:pt idx="7965">43</cx:pt>
          <cx:pt idx="7966">43</cx:pt>
          <cx:pt idx="7967">43</cx:pt>
          <cx:pt idx="7968">43</cx:pt>
          <cx:pt idx="7969">43</cx:pt>
          <cx:pt idx="7970">43</cx:pt>
          <cx:pt idx="7971">43</cx:pt>
          <cx:pt idx="7972">43</cx:pt>
          <cx:pt idx="7973">43</cx:pt>
          <cx:pt idx="7974">43</cx:pt>
          <cx:pt idx="7975">43</cx:pt>
          <cx:pt idx="7976">43</cx:pt>
          <cx:pt idx="7977">43</cx:pt>
          <cx:pt idx="7978">43</cx:pt>
          <cx:pt idx="7979">43</cx:pt>
          <cx:pt idx="7980">43</cx:pt>
          <cx:pt idx="7981">43</cx:pt>
          <cx:pt idx="7982">43</cx:pt>
          <cx:pt idx="7983">43</cx:pt>
          <cx:pt idx="7984">43</cx:pt>
          <cx:pt idx="7985">43</cx:pt>
          <cx:pt idx="7986">43</cx:pt>
          <cx:pt idx="7987">43</cx:pt>
          <cx:pt idx="7988">43</cx:pt>
          <cx:pt idx="7989">43</cx:pt>
          <cx:pt idx="7990">43</cx:pt>
          <cx:pt idx="7991">43</cx:pt>
          <cx:pt idx="7992">43</cx:pt>
          <cx:pt idx="7993">43</cx:pt>
          <cx:pt idx="7994">43</cx:pt>
          <cx:pt idx="7995">43</cx:pt>
          <cx:pt idx="7996">43</cx:pt>
          <cx:pt idx="7997">43</cx:pt>
          <cx:pt idx="7998">43</cx:pt>
          <cx:pt idx="7999">43</cx:pt>
          <cx:pt idx="8000">43</cx:pt>
          <cx:pt idx="8001">43</cx:pt>
          <cx:pt idx="8002">43</cx:pt>
          <cx:pt idx="8003">43</cx:pt>
          <cx:pt idx="8004">43</cx:pt>
          <cx:pt idx="8005">43</cx:pt>
          <cx:pt idx="8006">43</cx:pt>
          <cx:pt idx="8007">43</cx:pt>
          <cx:pt idx="8008">43</cx:pt>
          <cx:pt idx="8009">43</cx:pt>
          <cx:pt idx="8010">43</cx:pt>
          <cx:pt idx="8011">43</cx:pt>
          <cx:pt idx="8012">43</cx:pt>
          <cx:pt idx="8013">43</cx:pt>
          <cx:pt idx="8014">43</cx:pt>
          <cx:pt idx="8015">43</cx:pt>
          <cx:pt idx="8016">43</cx:pt>
          <cx:pt idx="8017">43</cx:pt>
          <cx:pt idx="8018">43</cx:pt>
          <cx:pt idx="8019">43</cx:pt>
          <cx:pt idx="8020">43</cx:pt>
          <cx:pt idx="8021">43</cx:pt>
          <cx:pt idx="8022">43</cx:pt>
          <cx:pt idx="8023">43</cx:pt>
          <cx:pt idx="8024">42</cx:pt>
          <cx:pt idx="8025">42</cx:pt>
          <cx:pt idx="8026">42</cx:pt>
          <cx:pt idx="8027">42</cx:pt>
          <cx:pt idx="8028">42</cx:pt>
          <cx:pt idx="8029">42</cx:pt>
          <cx:pt idx="8030">42</cx:pt>
          <cx:pt idx="8031">42</cx:pt>
          <cx:pt idx="8032">42</cx:pt>
          <cx:pt idx="8033">42</cx:pt>
          <cx:pt idx="8034">42</cx:pt>
          <cx:pt idx="8035">42</cx:pt>
          <cx:pt idx="8036">42</cx:pt>
          <cx:pt idx="8037">42</cx:pt>
          <cx:pt idx="8038">42</cx:pt>
          <cx:pt idx="8039">42</cx:pt>
          <cx:pt idx="8040">42</cx:pt>
          <cx:pt idx="8041">42</cx:pt>
          <cx:pt idx="8042">42</cx:pt>
          <cx:pt idx="8043">42</cx:pt>
          <cx:pt idx="8044">42</cx:pt>
          <cx:pt idx="8045">42</cx:pt>
          <cx:pt idx="8046">42</cx:pt>
          <cx:pt idx="8047">42</cx:pt>
          <cx:pt idx="8048">42</cx:pt>
          <cx:pt idx="8049">42</cx:pt>
          <cx:pt idx="8050">42</cx:pt>
          <cx:pt idx="8051">42</cx:pt>
          <cx:pt idx="8052">42</cx:pt>
          <cx:pt idx="8053">42</cx:pt>
          <cx:pt idx="8054">42</cx:pt>
          <cx:pt idx="8055">42</cx:pt>
          <cx:pt idx="8056">42</cx:pt>
          <cx:pt idx="8057">42</cx:pt>
          <cx:pt idx="8058">42</cx:pt>
          <cx:pt idx="8059">42</cx:pt>
          <cx:pt idx="8060">42</cx:pt>
          <cx:pt idx="8061">42</cx:pt>
          <cx:pt idx="8062">42</cx:pt>
          <cx:pt idx="8063">42</cx:pt>
          <cx:pt idx="8064">42</cx:pt>
          <cx:pt idx="8065">42</cx:pt>
          <cx:pt idx="8066">42</cx:pt>
          <cx:pt idx="8067">42</cx:pt>
          <cx:pt idx="8068">42</cx:pt>
          <cx:pt idx="8069">42</cx:pt>
          <cx:pt idx="8070">42</cx:pt>
          <cx:pt idx="8071">42</cx:pt>
          <cx:pt idx="8072">42</cx:pt>
          <cx:pt idx="8073">42</cx:pt>
          <cx:pt idx="8074">42</cx:pt>
          <cx:pt idx="8075">42</cx:pt>
          <cx:pt idx="8076">42</cx:pt>
          <cx:pt idx="8077">42</cx:pt>
          <cx:pt idx="8078">42</cx:pt>
          <cx:pt idx="8079">42</cx:pt>
          <cx:pt idx="8080">42</cx:pt>
          <cx:pt idx="8081">42</cx:pt>
          <cx:pt idx="8082">42</cx:pt>
          <cx:pt idx="8083">42</cx:pt>
          <cx:pt idx="8084">42</cx:pt>
          <cx:pt idx="8085">42</cx:pt>
          <cx:pt idx="8086">42</cx:pt>
          <cx:pt idx="8087">42</cx:pt>
          <cx:pt idx="8088">42</cx:pt>
          <cx:pt idx="8089">42</cx:pt>
          <cx:pt idx="8090">42</cx:pt>
          <cx:pt idx="8091">42</cx:pt>
          <cx:pt idx="8092">42</cx:pt>
          <cx:pt idx="8093">42</cx:pt>
          <cx:pt idx="8094">42</cx:pt>
          <cx:pt idx="8095">42</cx:pt>
          <cx:pt idx="8096">42</cx:pt>
          <cx:pt idx="8097">42</cx:pt>
          <cx:pt idx="8098">42</cx:pt>
          <cx:pt idx="8099">42</cx:pt>
          <cx:pt idx="8100">42</cx:pt>
          <cx:pt idx="8101">42</cx:pt>
          <cx:pt idx="8102">42</cx:pt>
          <cx:pt idx="8103">42</cx:pt>
          <cx:pt idx="8104">42</cx:pt>
          <cx:pt idx="8105">42</cx:pt>
          <cx:pt idx="8106">42</cx:pt>
          <cx:pt idx="8107">42</cx:pt>
          <cx:pt idx="8108">42</cx:pt>
          <cx:pt idx="8109">42</cx:pt>
          <cx:pt idx="8110">42</cx:pt>
          <cx:pt idx="8111">42</cx:pt>
          <cx:pt idx="8112">42</cx:pt>
          <cx:pt idx="8113">42</cx:pt>
          <cx:pt idx="8114">42</cx:pt>
          <cx:pt idx="8115">42</cx:pt>
          <cx:pt idx="8116">42</cx:pt>
          <cx:pt idx="8117">42</cx:pt>
          <cx:pt idx="8118">42</cx:pt>
          <cx:pt idx="8119">42</cx:pt>
          <cx:pt idx="8120">42</cx:pt>
          <cx:pt idx="8121">42</cx:pt>
          <cx:pt idx="8122">42</cx:pt>
          <cx:pt idx="8123">42</cx:pt>
          <cx:pt idx="8124">42</cx:pt>
          <cx:pt idx="8125">42</cx:pt>
          <cx:pt idx="8126">42</cx:pt>
          <cx:pt idx="8127">42</cx:pt>
          <cx:pt idx="8128">42</cx:pt>
          <cx:pt idx="8129">42</cx:pt>
          <cx:pt idx="8130">42</cx:pt>
          <cx:pt idx="8131">42</cx:pt>
          <cx:pt idx="8132">42</cx:pt>
          <cx:pt idx="8133">42</cx:pt>
          <cx:pt idx="8134">42</cx:pt>
          <cx:pt idx="8135">42</cx:pt>
          <cx:pt idx="8136">42</cx:pt>
          <cx:pt idx="8137">42</cx:pt>
          <cx:pt idx="8138">42</cx:pt>
          <cx:pt idx="8139">42</cx:pt>
          <cx:pt idx="8140">42</cx:pt>
          <cx:pt idx="8141">42</cx:pt>
          <cx:pt idx="8142">42</cx:pt>
          <cx:pt idx="8143">42</cx:pt>
          <cx:pt idx="8144">42</cx:pt>
          <cx:pt idx="8145">42</cx:pt>
          <cx:pt idx="8146">42</cx:pt>
          <cx:pt idx="8147">42</cx:pt>
          <cx:pt idx="8148">42</cx:pt>
          <cx:pt idx="8149">42</cx:pt>
          <cx:pt idx="8150">42</cx:pt>
          <cx:pt idx="8151">42</cx:pt>
          <cx:pt idx="8152">42</cx:pt>
          <cx:pt idx="8153">42</cx:pt>
          <cx:pt idx="8154">42</cx:pt>
          <cx:pt idx="8155">42</cx:pt>
          <cx:pt idx="8156">42</cx:pt>
          <cx:pt idx="8157">42</cx:pt>
          <cx:pt idx="8158">42</cx:pt>
          <cx:pt idx="8159">42</cx:pt>
          <cx:pt idx="8160">42</cx:pt>
          <cx:pt idx="8161">42</cx:pt>
          <cx:pt idx="8162">42</cx:pt>
          <cx:pt idx="8163">42</cx:pt>
          <cx:pt idx="8164">42</cx:pt>
          <cx:pt idx="8165">42</cx:pt>
          <cx:pt idx="8166">42</cx:pt>
          <cx:pt idx="8167">42</cx:pt>
          <cx:pt idx="8168">42</cx:pt>
          <cx:pt idx="8169">42</cx:pt>
          <cx:pt idx="8170">42</cx:pt>
          <cx:pt idx="8171">42</cx:pt>
          <cx:pt idx="8172">42</cx:pt>
          <cx:pt idx="8173">42</cx:pt>
          <cx:pt idx="8174">42</cx:pt>
          <cx:pt idx="8175">42</cx:pt>
          <cx:pt idx="8176">42</cx:pt>
          <cx:pt idx="8177">42</cx:pt>
          <cx:pt idx="8178">42</cx:pt>
          <cx:pt idx="8179">42</cx:pt>
          <cx:pt idx="8180">42</cx:pt>
          <cx:pt idx="8181">42</cx:pt>
          <cx:pt idx="8182">42</cx:pt>
          <cx:pt idx="8183">42</cx:pt>
          <cx:pt idx="8184">42</cx:pt>
          <cx:pt idx="8185">42</cx:pt>
          <cx:pt idx="8186">42</cx:pt>
          <cx:pt idx="8187">42</cx:pt>
          <cx:pt idx="8188">42</cx:pt>
          <cx:pt idx="8189">42</cx:pt>
          <cx:pt idx="8190">42</cx:pt>
          <cx:pt idx="8191">42</cx:pt>
          <cx:pt idx="8192">42</cx:pt>
          <cx:pt idx="8193">42</cx:pt>
          <cx:pt idx="8194">42</cx:pt>
          <cx:pt idx="8195">42</cx:pt>
          <cx:pt idx="8196">42</cx:pt>
          <cx:pt idx="8197">42</cx:pt>
          <cx:pt idx="8198">42</cx:pt>
          <cx:pt idx="8199">42</cx:pt>
          <cx:pt idx="8200">42</cx:pt>
          <cx:pt idx="8201">42</cx:pt>
          <cx:pt idx="8202">42</cx:pt>
          <cx:pt idx="8203">42</cx:pt>
          <cx:pt idx="8204">42</cx:pt>
          <cx:pt idx="8205">42</cx:pt>
          <cx:pt idx="8206">42</cx:pt>
          <cx:pt idx="8207">42</cx:pt>
          <cx:pt idx="8208">42</cx:pt>
          <cx:pt idx="8209">42</cx:pt>
          <cx:pt idx="8210">42</cx:pt>
          <cx:pt idx="8211">42</cx:pt>
          <cx:pt idx="8212">42</cx:pt>
          <cx:pt idx="8213">42</cx:pt>
          <cx:pt idx="8214">42</cx:pt>
          <cx:pt idx="8215">42</cx:pt>
          <cx:pt idx="8216">42</cx:pt>
          <cx:pt idx="8217">42</cx:pt>
          <cx:pt idx="8218">42</cx:pt>
          <cx:pt idx="8219">42</cx:pt>
          <cx:pt idx="8220">42</cx:pt>
          <cx:pt idx="8221">42</cx:pt>
          <cx:pt idx="8222">42</cx:pt>
          <cx:pt idx="8223">42</cx:pt>
          <cx:pt idx="8224">42</cx:pt>
          <cx:pt idx="8225">42</cx:pt>
          <cx:pt idx="8226">42</cx:pt>
          <cx:pt idx="8227">42</cx:pt>
          <cx:pt idx="8228">42</cx:pt>
          <cx:pt idx="8229">42</cx:pt>
          <cx:pt idx="8230">42</cx:pt>
          <cx:pt idx="8231">42</cx:pt>
          <cx:pt idx="8232">42</cx:pt>
          <cx:pt idx="8233">42</cx:pt>
          <cx:pt idx="8234">42</cx:pt>
          <cx:pt idx="8235">42</cx:pt>
          <cx:pt idx="8236">42</cx:pt>
          <cx:pt idx="8237">42</cx:pt>
          <cx:pt idx="8238">42</cx:pt>
          <cx:pt idx="8239">42</cx:pt>
          <cx:pt idx="8240">42</cx:pt>
          <cx:pt idx="8241">42</cx:pt>
          <cx:pt idx="8242">42</cx:pt>
          <cx:pt idx="8243">42</cx:pt>
          <cx:pt idx="8244">42</cx:pt>
          <cx:pt idx="8245">42</cx:pt>
          <cx:pt idx="8246">42</cx:pt>
          <cx:pt idx="8247">42</cx:pt>
          <cx:pt idx="8248">42</cx:pt>
          <cx:pt idx="8249">42</cx:pt>
          <cx:pt idx="8250">42</cx:pt>
          <cx:pt idx="8251">42</cx:pt>
          <cx:pt idx="8252">42</cx:pt>
          <cx:pt idx="8253">42</cx:pt>
          <cx:pt idx="8254">42</cx:pt>
          <cx:pt idx="8255">42</cx:pt>
          <cx:pt idx="8256">42</cx:pt>
          <cx:pt idx="8257">42</cx:pt>
          <cx:pt idx="8258">42</cx:pt>
          <cx:pt idx="8259">42</cx:pt>
          <cx:pt idx="8260">42</cx:pt>
          <cx:pt idx="8261">42</cx:pt>
          <cx:pt idx="8262">42</cx:pt>
          <cx:pt idx="8263">42</cx:pt>
          <cx:pt idx="8264">42</cx:pt>
          <cx:pt idx="8265">42</cx:pt>
          <cx:pt idx="8266">42</cx:pt>
          <cx:pt idx="8267">42</cx:pt>
          <cx:pt idx="8268">42</cx:pt>
          <cx:pt idx="8269">42</cx:pt>
          <cx:pt idx="8270">42</cx:pt>
          <cx:pt idx="8271">42</cx:pt>
          <cx:pt idx="8272">42</cx:pt>
          <cx:pt idx="8273">42</cx:pt>
          <cx:pt idx="8274">42</cx:pt>
          <cx:pt idx="8275">42</cx:pt>
          <cx:pt idx="8276">42</cx:pt>
          <cx:pt idx="8277">42</cx:pt>
          <cx:pt idx="8278">42</cx:pt>
          <cx:pt idx="8279">42</cx:pt>
          <cx:pt idx="8280">42</cx:pt>
          <cx:pt idx="8281">42</cx:pt>
          <cx:pt idx="8282">42</cx:pt>
          <cx:pt idx="8283">42</cx:pt>
          <cx:pt idx="8284">42</cx:pt>
          <cx:pt idx="8285">42</cx:pt>
          <cx:pt idx="8286">42</cx:pt>
          <cx:pt idx="8287">42</cx:pt>
          <cx:pt idx="8288">42</cx:pt>
          <cx:pt idx="8289">41</cx:pt>
          <cx:pt idx="8290">41</cx:pt>
          <cx:pt idx="8291">41</cx:pt>
          <cx:pt idx="8292">41</cx:pt>
          <cx:pt idx="8293">41</cx:pt>
          <cx:pt idx="8294">41</cx:pt>
          <cx:pt idx="8295">41</cx:pt>
          <cx:pt idx="8296">41</cx:pt>
          <cx:pt idx="8297">41</cx:pt>
          <cx:pt idx="8298">41</cx:pt>
          <cx:pt idx="8299">41</cx:pt>
          <cx:pt idx="8300">41</cx:pt>
          <cx:pt idx="8301">41</cx:pt>
          <cx:pt idx="8302">41</cx:pt>
          <cx:pt idx="8303">41</cx:pt>
          <cx:pt idx="8304">41</cx:pt>
          <cx:pt idx="8305">41</cx:pt>
          <cx:pt idx="8306">41</cx:pt>
          <cx:pt idx="8307">41</cx:pt>
          <cx:pt idx="8308">41</cx:pt>
          <cx:pt idx="8309">41</cx:pt>
          <cx:pt idx="8310">41</cx:pt>
          <cx:pt idx="8311">41</cx:pt>
          <cx:pt idx="8312">41</cx:pt>
          <cx:pt idx="8313">41</cx:pt>
          <cx:pt idx="8314">41</cx:pt>
          <cx:pt idx="8315">41</cx:pt>
          <cx:pt idx="8316">41</cx:pt>
          <cx:pt idx="8317">41</cx:pt>
          <cx:pt idx="8318">41</cx:pt>
          <cx:pt idx="8319">41</cx:pt>
          <cx:pt idx="8320">41</cx:pt>
          <cx:pt idx="8321">41</cx:pt>
          <cx:pt idx="8322">41</cx:pt>
          <cx:pt idx="8323">41</cx:pt>
          <cx:pt idx="8324">41</cx:pt>
          <cx:pt idx="8325">41</cx:pt>
          <cx:pt idx="8326">41</cx:pt>
          <cx:pt idx="8327">41</cx:pt>
          <cx:pt idx="8328">41</cx:pt>
          <cx:pt idx="8329">41</cx:pt>
          <cx:pt idx="8330">41</cx:pt>
          <cx:pt idx="8331">41</cx:pt>
          <cx:pt idx="8332">41</cx:pt>
          <cx:pt idx="8333">41</cx:pt>
          <cx:pt idx="8334">41</cx:pt>
          <cx:pt idx="8335">41</cx:pt>
          <cx:pt idx="8336">41</cx:pt>
          <cx:pt idx="8337">41</cx:pt>
          <cx:pt idx="8338">41</cx:pt>
          <cx:pt idx="8339">41</cx:pt>
          <cx:pt idx="8340">41</cx:pt>
          <cx:pt idx="8341">41</cx:pt>
          <cx:pt idx="8342">41</cx:pt>
          <cx:pt idx="8343">41</cx:pt>
          <cx:pt idx="8344">41</cx:pt>
          <cx:pt idx="8345">41</cx:pt>
          <cx:pt idx="8346">41</cx:pt>
          <cx:pt idx="8347">41</cx:pt>
          <cx:pt idx="8348">41</cx:pt>
          <cx:pt idx="8349">41</cx:pt>
          <cx:pt idx="8350">41</cx:pt>
          <cx:pt idx="8351">41</cx:pt>
          <cx:pt idx="8352">41</cx:pt>
          <cx:pt idx="8353">41</cx:pt>
          <cx:pt idx="8354">41</cx:pt>
          <cx:pt idx="8355">41</cx:pt>
          <cx:pt idx="8356">41</cx:pt>
          <cx:pt idx="8357">41</cx:pt>
          <cx:pt idx="8358">41</cx:pt>
          <cx:pt idx="8359">41</cx:pt>
          <cx:pt idx="8360">41</cx:pt>
          <cx:pt idx="8361">41</cx:pt>
          <cx:pt idx="8362">41</cx:pt>
          <cx:pt idx="8363">41</cx:pt>
          <cx:pt idx="8364">41</cx:pt>
          <cx:pt idx="8365">41</cx:pt>
          <cx:pt idx="8366">41</cx:pt>
          <cx:pt idx="8367">41</cx:pt>
          <cx:pt idx="8368">41</cx:pt>
          <cx:pt idx="8369">41</cx:pt>
          <cx:pt idx="8370">41</cx:pt>
          <cx:pt idx="8371">41</cx:pt>
          <cx:pt idx="8372">41</cx:pt>
          <cx:pt idx="8373">41</cx:pt>
          <cx:pt idx="8374">41</cx:pt>
          <cx:pt idx="8375">41</cx:pt>
          <cx:pt idx="8376">41</cx:pt>
          <cx:pt idx="8377">41</cx:pt>
          <cx:pt idx="8378">41</cx:pt>
          <cx:pt idx="8379">41</cx:pt>
          <cx:pt idx="8380">41</cx:pt>
          <cx:pt idx="8381">41</cx:pt>
          <cx:pt idx="8382">41</cx:pt>
          <cx:pt idx="8383">41</cx:pt>
          <cx:pt idx="8384">41</cx:pt>
          <cx:pt idx="8385">41</cx:pt>
          <cx:pt idx="8386">41</cx:pt>
          <cx:pt idx="8387">41</cx:pt>
          <cx:pt idx="8388">41</cx:pt>
          <cx:pt idx="8389">41</cx:pt>
          <cx:pt idx="8390">41</cx:pt>
          <cx:pt idx="8391">41</cx:pt>
          <cx:pt idx="8392">41</cx:pt>
          <cx:pt idx="8393">41</cx:pt>
          <cx:pt idx="8394">41</cx:pt>
          <cx:pt idx="8395">41</cx:pt>
          <cx:pt idx="8396">41</cx:pt>
          <cx:pt idx="8397">41</cx:pt>
          <cx:pt idx="8398">41</cx:pt>
          <cx:pt idx="8399">41</cx:pt>
          <cx:pt idx="8400">41</cx:pt>
          <cx:pt idx="8401">41</cx:pt>
          <cx:pt idx="8402">41</cx:pt>
          <cx:pt idx="8403">41</cx:pt>
          <cx:pt idx="8404">41</cx:pt>
          <cx:pt idx="8405">41</cx:pt>
          <cx:pt idx="8406">41</cx:pt>
          <cx:pt idx="8407">41</cx:pt>
          <cx:pt idx="8408">41</cx:pt>
          <cx:pt idx="8409">41</cx:pt>
          <cx:pt idx="8410">41</cx:pt>
          <cx:pt idx="8411">41</cx:pt>
          <cx:pt idx="8412">41</cx:pt>
          <cx:pt idx="8413">41</cx:pt>
          <cx:pt idx="8414">41</cx:pt>
          <cx:pt idx="8415">41</cx:pt>
          <cx:pt idx="8416">41</cx:pt>
          <cx:pt idx="8417">41</cx:pt>
          <cx:pt idx="8418">41</cx:pt>
          <cx:pt idx="8419">41</cx:pt>
          <cx:pt idx="8420">41</cx:pt>
          <cx:pt idx="8421">41</cx:pt>
          <cx:pt idx="8422">41</cx:pt>
          <cx:pt idx="8423">41</cx:pt>
          <cx:pt idx="8424">41</cx:pt>
          <cx:pt idx="8425">41</cx:pt>
          <cx:pt idx="8426">41</cx:pt>
          <cx:pt idx="8427">41</cx:pt>
          <cx:pt idx="8428">41</cx:pt>
          <cx:pt idx="8429">41</cx:pt>
          <cx:pt idx="8430">41</cx:pt>
          <cx:pt idx="8431">41</cx:pt>
          <cx:pt idx="8432">41</cx:pt>
          <cx:pt idx="8433">41</cx:pt>
          <cx:pt idx="8434">41</cx:pt>
          <cx:pt idx="8435">41</cx:pt>
          <cx:pt idx="8436">41</cx:pt>
          <cx:pt idx="8437">41</cx:pt>
          <cx:pt idx="8438">41</cx:pt>
          <cx:pt idx="8439">41</cx:pt>
          <cx:pt idx="8440">41</cx:pt>
          <cx:pt idx="8441">41</cx:pt>
          <cx:pt idx="8442">41</cx:pt>
          <cx:pt idx="8443">41</cx:pt>
          <cx:pt idx="8444">41</cx:pt>
          <cx:pt idx="8445">41</cx:pt>
          <cx:pt idx="8446">41</cx:pt>
          <cx:pt idx="8447">41</cx:pt>
          <cx:pt idx="8448">41</cx:pt>
          <cx:pt idx="8449">41</cx:pt>
          <cx:pt idx="8450">41</cx:pt>
          <cx:pt idx="8451">41</cx:pt>
          <cx:pt idx="8452">41</cx:pt>
          <cx:pt idx="8453">41</cx:pt>
          <cx:pt idx="8454">41</cx:pt>
          <cx:pt idx="8455">41</cx:pt>
          <cx:pt idx="8456">41</cx:pt>
          <cx:pt idx="8457">41</cx:pt>
          <cx:pt idx="8458">41</cx:pt>
          <cx:pt idx="8459">41</cx:pt>
          <cx:pt idx="8460">41</cx:pt>
          <cx:pt idx="8461">41</cx:pt>
          <cx:pt idx="8462">41</cx:pt>
          <cx:pt idx="8463">41</cx:pt>
          <cx:pt idx="8464">41</cx:pt>
          <cx:pt idx="8465">41</cx:pt>
          <cx:pt idx="8466">41</cx:pt>
          <cx:pt idx="8467">41</cx:pt>
          <cx:pt idx="8468">41</cx:pt>
          <cx:pt idx="8469">41</cx:pt>
          <cx:pt idx="8470">41</cx:pt>
          <cx:pt idx="8471">41</cx:pt>
          <cx:pt idx="8472">41</cx:pt>
          <cx:pt idx="8473">41</cx:pt>
          <cx:pt idx="8474">41</cx:pt>
          <cx:pt idx="8475">41</cx:pt>
          <cx:pt idx="8476">41</cx:pt>
          <cx:pt idx="8477">41</cx:pt>
          <cx:pt idx="8478">41</cx:pt>
          <cx:pt idx="8479">41</cx:pt>
          <cx:pt idx="8480">41</cx:pt>
          <cx:pt idx="8481">41</cx:pt>
          <cx:pt idx="8482">41</cx:pt>
          <cx:pt idx="8483">41</cx:pt>
          <cx:pt idx="8484">41</cx:pt>
          <cx:pt idx="8485">41</cx:pt>
          <cx:pt idx="8486">41</cx:pt>
          <cx:pt idx="8487">41</cx:pt>
          <cx:pt idx="8488">41</cx:pt>
          <cx:pt idx="8489">41</cx:pt>
          <cx:pt idx="8490">41</cx:pt>
          <cx:pt idx="8491">41</cx:pt>
          <cx:pt idx="8492">41</cx:pt>
          <cx:pt idx="8493">41</cx:pt>
          <cx:pt idx="8494">41</cx:pt>
          <cx:pt idx="8495">41</cx:pt>
          <cx:pt idx="8496">41</cx:pt>
          <cx:pt idx="8497">41</cx:pt>
          <cx:pt idx="8498">41</cx:pt>
          <cx:pt idx="8499">41</cx:pt>
          <cx:pt idx="8500">41</cx:pt>
          <cx:pt idx="8501">41</cx:pt>
          <cx:pt idx="8502">41</cx:pt>
          <cx:pt idx="8503">41</cx:pt>
          <cx:pt idx="8504">41</cx:pt>
          <cx:pt idx="8505">41</cx:pt>
          <cx:pt idx="8506">41</cx:pt>
          <cx:pt idx="8507">41</cx:pt>
          <cx:pt idx="8508">41</cx:pt>
          <cx:pt idx="8509">41</cx:pt>
          <cx:pt idx="8510">41</cx:pt>
          <cx:pt idx="8511">41</cx:pt>
          <cx:pt idx="8512">41</cx:pt>
          <cx:pt idx="8513">41</cx:pt>
          <cx:pt idx="8514">41</cx:pt>
          <cx:pt idx="8515">41</cx:pt>
          <cx:pt idx="8516">41</cx:pt>
          <cx:pt idx="8517">41</cx:pt>
          <cx:pt idx="8518">41</cx:pt>
          <cx:pt idx="8519">41</cx:pt>
          <cx:pt idx="8520">41</cx:pt>
          <cx:pt idx="8521">41</cx:pt>
          <cx:pt idx="8522">41</cx:pt>
          <cx:pt idx="8523">41</cx:pt>
          <cx:pt idx="8524">41</cx:pt>
          <cx:pt idx="8525">41</cx:pt>
          <cx:pt idx="8526">41</cx:pt>
          <cx:pt idx="8527">41</cx:pt>
          <cx:pt idx="8528">41</cx:pt>
          <cx:pt idx="8529">41</cx:pt>
          <cx:pt idx="8530">41</cx:pt>
          <cx:pt idx="8531">41</cx:pt>
          <cx:pt idx="8532">41</cx:pt>
          <cx:pt idx="8533">41</cx:pt>
          <cx:pt idx="8534">41</cx:pt>
          <cx:pt idx="8535">41</cx:pt>
          <cx:pt idx="8536">41</cx:pt>
          <cx:pt idx="8537">41</cx:pt>
          <cx:pt idx="8538">41</cx:pt>
          <cx:pt idx="8539">41</cx:pt>
          <cx:pt idx="8540">41</cx:pt>
          <cx:pt idx="8541">41</cx:pt>
          <cx:pt idx="8542">41</cx:pt>
          <cx:pt idx="8543">41</cx:pt>
          <cx:pt idx="8544">41</cx:pt>
          <cx:pt idx="8545">41</cx:pt>
          <cx:pt idx="8546">41</cx:pt>
          <cx:pt idx="8547">41</cx:pt>
          <cx:pt idx="8548">41</cx:pt>
          <cx:pt idx="8549">41</cx:pt>
          <cx:pt idx="8550">41</cx:pt>
          <cx:pt idx="8551">41</cx:pt>
          <cx:pt idx="8552">41</cx:pt>
          <cx:pt idx="8553">41</cx:pt>
          <cx:pt idx="8554">41</cx:pt>
          <cx:pt idx="8555">41</cx:pt>
          <cx:pt idx="8556">41</cx:pt>
          <cx:pt idx="8557">41</cx:pt>
          <cx:pt idx="8558">41</cx:pt>
          <cx:pt idx="8559">41</cx:pt>
          <cx:pt idx="8560">41</cx:pt>
          <cx:pt idx="8561">41</cx:pt>
          <cx:pt idx="8562">41</cx:pt>
          <cx:pt idx="8563">41</cx:pt>
          <cx:pt idx="8564">41</cx:pt>
          <cx:pt idx="8565">41</cx:pt>
          <cx:pt idx="8566">41</cx:pt>
          <cx:pt idx="8567">41</cx:pt>
          <cx:pt idx="8568">41</cx:pt>
          <cx:pt idx="8569">41</cx:pt>
          <cx:pt idx="8570">41</cx:pt>
          <cx:pt idx="8571">41</cx:pt>
          <cx:pt idx="8572">41</cx:pt>
          <cx:pt idx="8573">41</cx:pt>
          <cx:pt idx="8574">41</cx:pt>
          <cx:pt idx="8575">41</cx:pt>
          <cx:pt idx="8576">41</cx:pt>
          <cx:pt idx="8577">41</cx:pt>
          <cx:pt idx="8578">41</cx:pt>
          <cx:pt idx="8579">41</cx:pt>
          <cx:pt idx="8580">41</cx:pt>
          <cx:pt idx="8581">41</cx:pt>
          <cx:pt idx="8582">41</cx:pt>
          <cx:pt idx="8583">41</cx:pt>
          <cx:pt idx="8584">41</cx:pt>
          <cx:pt idx="8585">41</cx:pt>
          <cx:pt idx="8586">41</cx:pt>
          <cx:pt idx="8587">41</cx:pt>
          <cx:pt idx="8588">41</cx:pt>
          <cx:pt idx="8589">41</cx:pt>
          <cx:pt idx="8590">41</cx:pt>
          <cx:pt idx="8591">41</cx:pt>
          <cx:pt idx="8592">41</cx:pt>
          <cx:pt idx="8593">41</cx:pt>
          <cx:pt idx="8594">41</cx:pt>
          <cx:pt idx="8595">41</cx:pt>
          <cx:pt idx="8596">41</cx:pt>
          <cx:pt idx="8597">40</cx:pt>
          <cx:pt idx="8598">40</cx:pt>
          <cx:pt idx="8599">40</cx:pt>
          <cx:pt idx="8600">40</cx:pt>
          <cx:pt idx="8601">40</cx:pt>
          <cx:pt idx="8602">40</cx:pt>
          <cx:pt idx="8603">40</cx:pt>
          <cx:pt idx="8604">40</cx:pt>
          <cx:pt idx="8605">40</cx:pt>
          <cx:pt idx="8606">40</cx:pt>
          <cx:pt idx="8607">40</cx:pt>
          <cx:pt idx="8608">40</cx:pt>
          <cx:pt idx="8609">40</cx:pt>
          <cx:pt idx="8610">40</cx:pt>
          <cx:pt idx="8611">40</cx:pt>
          <cx:pt idx="8612">40</cx:pt>
          <cx:pt idx="8613">40</cx:pt>
          <cx:pt idx="8614">40</cx:pt>
          <cx:pt idx="8615">40</cx:pt>
          <cx:pt idx="8616">40</cx:pt>
          <cx:pt idx="8617">40</cx:pt>
          <cx:pt idx="8618">40</cx:pt>
          <cx:pt idx="8619">40</cx:pt>
          <cx:pt idx="8620">40</cx:pt>
          <cx:pt idx="8621">40</cx:pt>
          <cx:pt idx="8622">40</cx:pt>
          <cx:pt idx="8623">40</cx:pt>
          <cx:pt idx="8624">40</cx:pt>
          <cx:pt idx="8625">40</cx:pt>
          <cx:pt idx="8626">40</cx:pt>
          <cx:pt idx="8627">40</cx:pt>
          <cx:pt idx="8628">40</cx:pt>
          <cx:pt idx="8629">40</cx:pt>
          <cx:pt idx="8630">40</cx:pt>
          <cx:pt idx="8631">40</cx:pt>
          <cx:pt idx="8632">40</cx:pt>
          <cx:pt idx="8633">40</cx:pt>
          <cx:pt idx="8634">40</cx:pt>
          <cx:pt idx="8635">40</cx:pt>
          <cx:pt idx="8636">40</cx:pt>
          <cx:pt idx="8637">40</cx:pt>
          <cx:pt idx="8638">40</cx:pt>
          <cx:pt idx="8639">40</cx:pt>
          <cx:pt idx="8640">40</cx:pt>
          <cx:pt idx="8641">40</cx:pt>
          <cx:pt idx="8642">40</cx:pt>
          <cx:pt idx="8643">40</cx:pt>
          <cx:pt idx="8644">40</cx:pt>
          <cx:pt idx="8645">40</cx:pt>
          <cx:pt idx="8646">40</cx:pt>
          <cx:pt idx="8647">40</cx:pt>
          <cx:pt idx="8648">40</cx:pt>
          <cx:pt idx="8649">40</cx:pt>
          <cx:pt idx="8650">40</cx:pt>
          <cx:pt idx="8651">40</cx:pt>
          <cx:pt idx="8652">40</cx:pt>
          <cx:pt idx="8653">40</cx:pt>
          <cx:pt idx="8654">40</cx:pt>
          <cx:pt idx="8655">40</cx:pt>
          <cx:pt idx="8656">40</cx:pt>
          <cx:pt idx="8657">40</cx:pt>
          <cx:pt idx="8658">40</cx:pt>
          <cx:pt idx="8659">40</cx:pt>
          <cx:pt idx="8660">40</cx:pt>
          <cx:pt idx="8661">40</cx:pt>
          <cx:pt idx="8662">40</cx:pt>
          <cx:pt idx="8663">40</cx:pt>
          <cx:pt idx="8664">40</cx:pt>
          <cx:pt idx="8665">40</cx:pt>
          <cx:pt idx="8666">40</cx:pt>
          <cx:pt idx="8667">40</cx:pt>
          <cx:pt idx="8668">40</cx:pt>
          <cx:pt idx="8669">40</cx:pt>
          <cx:pt idx="8670">40</cx:pt>
          <cx:pt idx="8671">40</cx:pt>
          <cx:pt idx="8672">40</cx:pt>
          <cx:pt idx="8673">40</cx:pt>
          <cx:pt idx="8674">40</cx:pt>
          <cx:pt idx="8675">40</cx:pt>
          <cx:pt idx="8676">40</cx:pt>
          <cx:pt idx="8677">40</cx:pt>
          <cx:pt idx="8678">40</cx:pt>
          <cx:pt idx="8679">40</cx:pt>
          <cx:pt idx="8680">40</cx:pt>
          <cx:pt idx="8681">40</cx:pt>
          <cx:pt idx="8682">40</cx:pt>
          <cx:pt idx="8683">40</cx:pt>
          <cx:pt idx="8684">40</cx:pt>
          <cx:pt idx="8685">40</cx:pt>
          <cx:pt idx="8686">40</cx:pt>
          <cx:pt idx="8687">40</cx:pt>
          <cx:pt idx="8688">40</cx:pt>
          <cx:pt idx="8689">40</cx:pt>
          <cx:pt idx="8690">40</cx:pt>
          <cx:pt idx="8691">40</cx:pt>
          <cx:pt idx="8692">40</cx:pt>
          <cx:pt idx="8693">40</cx:pt>
          <cx:pt idx="8694">40</cx:pt>
          <cx:pt idx="8695">40</cx:pt>
          <cx:pt idx="8696">40</cx:pt>
          <cx:pt idx="8697">40</cx:pt>
          <cx:pt idx="8698">40</cx:pt>
          <cx:pt idx="8699">40</cx:pt>
          <cx:pt idx="8700">40</cx:pt>
          <cx:pt idx="8701">40</cx:pt>
          <cx:pt idx="8702">40</cx:pt>
          <cx:pt idx="8703">40</cx:pt>
          <cx:pt idx="8704">40</cx:pt>
          <cx:pt idx="8705">40</cx:pt>
          <cx:pt idx="8706">40</cx:pt>
          <cx:pt idx="8707">40</cx:pt>
          <cx:pt idx="8708">40</cx:pt>
          <cx:pt idx="8709">40</cx:pt>
          <cx:pt idx="8710">40</cx:pt>
          <cx:pt idx="8711">40</cx:pt>
          <cx:pt idx="8712">40</cx:pt>
          <cx:pt idx="8713">40</cx:pt>
          <cx:pt idx="8714">40</cx:pt>
          <cx:pt idx="8715">40</cx:pt>
          <cx:pt idx="8716">40</cx:pt>
          <cx:pt idx="8717">40</cx:pt>
          <cx:pt idx="8718">40</cx:pt>
          <cx:pt idx="8719">40</cx:pt>
          <cx:pt idx="8720">40</cx:pt>
          <cx:pt idx="8721">40</cx:pt>
          <cx:pt idx="8722">40</cx:pt>
          <cx:pt idx="8723">40</cx:pt>
          <cx:pt idx="8724">40</cx:pt>
          <cx:pt idx="8725">40</cx:pt>
          <cx:pt idx="8726">40</cx:pt>
          <cx:pt idx="8727">40</cx:pt>
          <cx:pt idx="8728">40</cx:pt>
          <cx:pt idx="8729">40</cx:pt>
          <cx:pt idx="8730">40</cx:pt>
          <cx:pt idx="8731">40</cx:pt>
          <cx:pt idx="8732">40</cx:pt>
          <cx:pt idx="8733">40</cx:pt>
          <cx:pt idx="8734">40</cx:pt>
          <cx:pt idx="8735">40</cx:pt>
          <cx:pt idx="8736">40</cx:pt>
          <cx:pt idx="8737">40</cx:pt>
          <cx:pt idx="8738">40</cx:pt>
          <cx:pt idx="8739">40</cx:pt>
          <cx:pt idx="8740">40</cx:pt>
          <cx:pt idx="8741">40</cx:pt>
          <cx:pt idx="8742">40</cx:pt>
          <cx:pt idx="8743">40</cx:pt>
          <cx:pt idx="8744">40</cx:pt>
          <cx:pt idx="8745">40</cx:pt>
          <cx:pt idx="8746">40</cx:pt>
          <cx:pt idx="8747">40</cx:pt>
          <cx:pt idx="8748">40</cx:pt>
          <cx:pt idx="8749">40</cx:pt>
          <cx:pt idx="8750">40</cx:pt>
          <cx:pt idx="8751">40</cx:pt>
          <cx:pt idx="8752">40</cx:pt>
          <cx:pt idx="8753">40</cx:pt>
          <cx:pt idx="8754">40</cx:pt>
          <cx:pt idx="8755">40</cx:pt>
          <cx:pt idx="8756">40</cx:pt>
          <cx:pt idx="8757">40</cx:pt>
          <cx:pt idx="8758">40</cx:pt>
          <cx:pt idx="8759">40</cx:pt>
          <cx:pt idx="8760">40</cx:pt>
          <cx:pt idx="8761">40</cx:pt>
          <cx:pt idx="8762">40</cx:pt>
          <cx:pt idx="8763">40</cx:pt>
          <cx:pt idx="8764">40</cx:pt>
          <cx:pt idx="8765">40</cx:pt>
          <cx:pt idx="8766">40</cx:pt>
          <cx:pt idx="8767">40</cx:pt>
          <cx:pt idx="8768">40</cx:pt>
          <cx:pt idx="8769">40</cx:pt>
          <cx:pt idx="8770">40</cx:pt>
          <cx:pt idx="8771">40</cx:pt>
          <cx:pt idx="8772">40</cx:pt>
          <cx:pt idx="8773">40</cx:pt>
          <cx:pt idx="8774">40</cx:pt>
          <cx:pt idx="8775">40</cx:pt>
          <cx:pt idx="8776">40</cx:pt>
          <cx:pt idx="8777">40</cx:pt>
          <cx:pt idx="8778">40</cx:pt>
          <cx:pt idx="8779">40</cx:pt>
          <cx:pt idx="8780">40</cx:pt>
          <cx:pt idx="8781">40</cx:pt>
          <cx:pt idx="8782">40</cx:pt>
          <cx:pt idx="8783">40</cx:pt>
          <cx:pt idx="8784">40</cx:pt>
          <cx:pt idx="8785">40</cx:pt>
          <cx:pt idx="8786">40</cx:pt>
          <cx:pt idx="8787">40</cx:pt>
          <cx:pt idx="8788">40</cx:pt>
          <cx:pt idx="8789">40</cx:pt>
          <cx:pt idx="8790">40</cx:pt>
          <cx:pt idx="8791">40</cx:pt>
          <cx:pt idx="8792">40</cx:pt>
          <cx:pt idx="8793">40</cx:pt>
          <cx:pt idx="8794">40</cx:pt>
          <cx:pt idx="8795">40</cx:pt>
          <cx:pt idx="8796">40</cx:pt>
          <cx:pt idx="8797">40</cx:pt>
          <cx:pt idx="8798">40</cx:pt>
          <cx:pt idx="8799">40</cx:pt>
          <cx:pt idx="8800">40</cx:pt>
          <cx:pt idx="8801">40</cx:pt>
          <cx:pt idx="8802">40</cx:pt>
          <cx:pt idx="8803">40</cx:pt>
          <cx:pt idx="8804">40</cx:pt>
          <cx:pt idx="8805">40</cx:pt>
          <cx:pt idx="8806">40</cx:pt>
          <cx:pt idx="8807">40</cx:pt>
          <cx:pt idx="8808">40</cx:pt>
          <cx:pt idx="8809">40</cx:pt>
          <cx:pt idx="8810">40</cx:pt>
          <cx:pt idx="8811">40</cx:pt>
          <cx:pt idx="8812">40</cx:pt>
          <cx:pt idx="8813">40</cx:pt>
          <cx:pt idx="8814">40</cx:pt>
          <cx:pt idx="8815">40</cx:pt>
          <cx:pt idx="8816">40</cx:pt>
          <cx:pt idx="8817">40</cx:pt>
          <cx:pt idx="8818">40</cx:pt>
          <cx:pt idx="8819">40</cx:pt>
          <cx:pt idx="8820">40</cx:pt>
          <cx:pt idx="8821">40</cx:pt>
          <cx:pt idx="8822">40</cx:pt>
          <cx:pt idx="8823">40</cx:pt>
          <cx:pt idx="8824">40</cx:pt>
          <cx:pt idx="8825">40</cx:pt>
          <cx:pt idx="8826">40</cx:pt>
          <cx:pt idx="8827">40</cx:pt>
          <cx:pt idx="8828">40</cx:pt>
          <cx:pt idx="8829">40</cx:pt>
          <cx:pt idx="8830">40</cx:pt>
          <cx:pt idx="8831">40</cx:pt>
          <cx:pt idx="8832">40</cx:pt>
          <cx:pt idx="8833">40</cx:pt>
          <cx:pt idx="8834">40</cx:pt>
          <cx:pt idx="8835">40</cx:pt>
          <cx:pt idx="8836">40</cx:pt>
          <cx:pt idx="8837">40</cx:pt>
          <cx:pt idx="8838">40</cx:pt>
          <cx:pt idx="8839">40</cx:pt>
          <cx:pt idx="8840">40</cx:pt>
          <cx:pt idx="8841">40</cx:pt>
          <cx:pt idx="8842">40</cx:pt>
          <cx:pt idx="8843">40</cx:pt>
          <cx:pt idx="8844">40</cx:pt>
          <cx:pt idx="8845">40</cx:pt>
          <cx:pt idx="8846">40</cx:pt>
          <cx:pt idx="8847">40</cx:pt>
          <cx:pt idx="8848">40</cx:pt>
          <cx:pt idx="8849">40</cx:pt>
          <cx:pt idx="8850">40</cx:pt>
          <cx:pt idx="8851">40</cx:pt>
          <cx:pt idx="8852">40</cx:pt>
          <cx:pt idx="8853">40</cx:pt>
          <cx:pt idx="8854">40</cx:pt>
          <cx:pt idx="8855">40</cx:pt>
          <cx:pt idx="8856">40</cx:pt>
          <cx:pt idx="8857">40</cx:pt>
          <cx:pt idx="8858">40</cx:pt>
          <cx:pt idx="8859">40</cx:pt>
          <cx:pt idx="8860">40</cx:pt>
          <cx:pt idx="8861">40</cx:pt>
          <cx:pt idx="8862">40</cx:pt>
          <cx:pt idx="8863">40</cx:pt>
          <cx:pt idx="8864">40</cx:pt>
          <cx:pt idx="8865">40</cx:pt>
          <cx:pt idx="8866">40</cx:pt>
          <cx:pt idx="8867">40</cx:pt>
          <cx:pt idx="8868">40</cx:pt>
          <cx:pt idx="8869">40</cx:pt>
          <cx:pt idx="8870">40</cx:pt>
          <cx:pt idx="8871">40</cx:pt>
          <cx:pt idx="8872">40</cx:pt>
          <cx:pt idx="8873">40</cx:pt>
          <cx:pt idx="8874">40</cx:pt>
          <cx:pt idx="8875">40</cx:pt>
          <cx:pt idx="8876">40</cx:pt>
          <cx:pt idx="8877">40</cx:pt>
          <cx:pt idx="8878">40</cx:pt>
          <cx:pt idx="8879">40</cx:pt>
          <cx:pt idx="8880">40</cx:pt>
          <cx:pt idx="8881">40</cx:pt>
          <cx:pt idx="8882">40</cx:pt>
          <cx:pt idx="8883">40</cx:pt>
          <cx:pt idx="8884">40</cx:pt>
          <cx:pt idx="8885">40</cx:pt>
          <cx:pt idx="8886">40</cx:pt>
          <cx:pt idx="8887">40</cx:pt>
          <cx:pt idx="8888">40</cx:pt>
          <cx:pt idx="8889">40</cx:pt>
          <cx:pt idx="8890">40</cx:pt>
          <cx:pt idx="8891">40</cx:pt>
          <cx:pt idx="8892">40</cx:pt>
          <cx:pt idx="8893">40</cx:pt>
          <cx:pt idx="8894">40</cx:pt>
          <cx:pt idx="8895">40</cx:pt>
          <cx:pt idx="8896">40</cx:pt>
          <cx:pt idx="8897">40</cx:pt>
          <cx:pt idx="8898">39</cx:pt>
          <cx:pt idx="8899">39</cx:pt>
          <cx:pt idx="8900">39</cx:pt>
          <cx:pt idx="8901">39</cx:pt>
          <cx:pt idx="8902">39</cx:pt>
          <cx:pt idx="8903">39</cx:pt>
          <cx:pt idx="8904">39</cx:pt>
          <cx:pt idx="8905">39</cx:pt>
          <cx:pt idx="8906">39</cx:pt>
          <cx:pt idx="8907">39</cx:pt>
          <cx:pt idx="8908">39</cx:pt>
          <cx:pt idx="8909">39</cx:pt>
          <cx:pt idx="8910">39</cx:pt>
          <cx:pt idx="8911">39</cx:pt>
          <cx:pt idx="8912">39</cx:pt>
          <cx:pt idx="8913">39</cx:pt>
          <cx:pt idx="8914">39</cx:pt>
          <cx:pt idx="8915">39</cx:pt>
          <cx:pt idx="8916">39</cx:pt>
          <cx:pt idx="8917">39</cx:pt>
          <cx:pt idx="8918">39</cx:pt>
          <cx:pt idx="8919">39</cx:pt>
          <cx:pt idx="8920">39</cx:pt>
          <cx:pt idx="8921">39</cx:pt>
          <cx:pt idx="8922">39</cx:pt>
          <cx:pt idx="8923">39</cx:pt>
          <cx:pt idx="8924">39</cx:pt>
          <cx:pt idx="8925">39</cx:pt>
          <cx:pt idx="8926">39</cx:pt>
          <cx:pt idx="8927">39</cx:pt>
          <cx:pt idx="8928">39</cx:pt>
          <cx:pt idx="8929">39</cx:pt>
          <cx:pt idx="8930">39</cx:pt>
          <cx:pt idx="8931">39</cx:pt>
          <cx:pt idx="8932">39</cx:pt>
          <cx:pt idx="8933">39</cx:pt>
          <cx:pt idx="8934">39</cx:pt>
          <cx:pt idx="8935">39</cx:pt>
          <cx:pt idx="8936">39</cx:pt>
          <cx:pt idx="8937">39</cx:pt>
          <cx:pt idx="8938">39</cx:pt>
          <cx:pt idx="8939">39</cx:pt>
          <cx:pt idx="8940">39</cx:pt>
          <cx:pt idx="8941">39</cx:pt>
          <cx:pt idx="8942">39</cx:pt>
          <cx:pt idx="8943">39</cx:pt>
          <cx:pt idx="8944">39</cx:pt>
          <cx:pt idx="8945">39</cx:pt>
          <cx:pt idx="8946">39</cx:pt>
          <cx:pt idx="8947">39</cx:pt>
          <cx:pt idx="8948">39</cx:pt>
          <cx:pt idx="8949">39</cx:pt>
          <cx:pt idx="8950">39</cx:pt>
          <cx:pt idx="8951">39</cx:pt>
          <cx:pt idx="8952">39</cx:pt>
          <cx:pt idx="8953">39</cx:pt>
          <cx:pt idx="8954">39</cx:pt>
          <cx:pt idx="8955">39</cx:pt>
          <cx:pt idx="8956">39</cx:pt>
          <cx:pt idx="8957">39</cx:pt>
          <cx:pt idx="8958">39</cx:pt>
          <cx:pt idx="8959">39</cx:pt>
          <cx:pt idx="8960">39</cx:pt>
          <cx:pt idx="8961">39</cx:pt>
          <cx:pt idx="8962">39</cx:pt>
          <cx:pt idx="8963">39</cx:pt>
          <cx:pt idx="8964">39</cx:pt>
          <cx:pt idx="8965">39</cx:pt>
          <cx:pt idx="8966">39</cx:pt>
          <cx:pt idx="8967">39</cx:pt>
          <cx:pt idx="8968">39</cx:pt>
          <cx:pt idx="8969">39</cx:pt>
          <cx:pt idx="8970">39</cx:pt>
          <cx:pt idx="8971">39</cx:pt>
          <cx:pt idx="8972">39</cx:pt>
          <cx:pt idx="8973">39</cx:pt>
          <cx:pt idx="8974">39</cx:pt>
          <cx:pt idx="8975">39</cx:pt>
          <cx:pt idx="8976">39</cx:pt>
          <cx:pt idx="8977">39</cx:pt>
          <cx:pt idx="8978">39</cx:pt>
          <cx:pt idx="8979">39</cx:pt>
          <cx:pt idx="8980">39</cx:pt>
          <cx:pt idx="8981">39</cx:pt>
          <cx:pt idx="8982">39</cx:pt>
          <cx:pt idx="8983">39</cx:pt>
          <cx:pt idx="8984">39</cx:pt>
          <cx:pt idx="8985">39</cx:pt>
          <cx:pt idx="8986">39</cx:pt>
          <cx:pt idx="8987">39</cx:pt>
          <cx:pt idx="8988">39</cx:pt>
          <cx:pt idx="8989">39</cx:pt>
          <cx:pt idx="8990">39</cx:pt>
          <cx:pt idx="8991">39</cx:pt>
          <cx:pt idx="8992">39</cx:pt>
          <cx:pt idx="8993">39</cx:pt>
          <cx:pt idx="8994">39</cx:pt>
          <cx:pt idx="8995">39</cx:pt>
          <cx:pt idx="8996">39</cx:pt>
          <cx:pt idx="8997">39</cx:pt>
          <cx:pt idx="8998">39</cx:pt>
          <cx:pt idx="8999">39</cx:pt>
          <cx:pt idx="9000">39</cx:pt>
          <cx:pt idx="9001">39</cx:pt>
          <cx:pt idx="9002">39</cx:pt>
          <cx:pt idx="9003">39</cx:pt>
          <cx:pt idx="9004">39</cx:pt>
          <cx:pt idx="9005">39</cx:pt>
          <cx:pt idx="9006">39</cx:pt>
          <cx:pt idx="9007">39</cx:pt>
          <cx:pt idx="9008">39</cx:pt>
          <cx:pt idx="9009">39</cx:pt>
          <cx:pt idx="9010">39</cx:pt>
          <cx:pt idx="9011">39</cx:pt>
          <cx:pt idx="9012">39</cx:pt>
          <cx:pt idx="9013">39</cx:pt>
          <cx:pt idx="9014">39</cx:pt>
          <cx:pt idx="9015">39</cx:pt>
          <cx:pt idx="9016">39</cx:pt>
          <cx:pt idx="9017">39</cx:pt>
          <cx:pt idx="9018">39</cx:pt>
          <cx:pt idx="9019">39</cx:pt>
          <cx:pt idx="9020">39</cx:pt>
          <cx:pt idx="9021">39</cx:pt>
          <cx:pt idx="9022">39</cx:pt>
          <cx:pt idx="9023">39</cx:pt>
          <cx:pt idx="9024">39</cx:pt>
          <cx:pt idx="9025">39</cx:pt>
          <cx:pt idx="9026">39</cx:pt>
          <cx:pt idx="9027">39</cx:pt>
          <cx:pt idx="9028">39</cx:pt>
          <cx:pt idx="9029">39</cx:pt>
          <cx:pt idx="9030">39</cx:pt>
          <cx:pt idx="9031">39</cx:pt>
          <cx:pt idx="9032">39</cx:pt>
          <cx:pt idx="9033">39</cx:pt>
          <cx:pt idx="9034">39</cx:pt>
          <cx:pt idx="9035">39</cx:pt>
          <cx:pt idx="9036">39</cx:pt>
          <cx:pt idx="9037">39</cx:pt>
          <cx:pt idx="9038">39</cx:pt>
          <cx:pt idx="9039">39</cx:pt>
          <cx:pt idx="9040">39</cx:pt>
          <cx:pt idx="9041">39</cx:pt>
          <cx:pt idx="9042">39</cx:pt>
          <cx:pt idx="9043">39</cx:pt>
          <cx:pt idx="9044">39</cx:pt>
          <cx:pt idx="9045">39</cx:pt>
          <cx:pt idx="9046">39</cx:pt>
          <cx:pt idx="9047">39</cx:pt>
          <cx:pt idx="9048">39</cx:pt>
          <cx:pt idx="9049">39</cx:pt>
          <cx:pt idx="9050">39</cx:pt>
          <cx:pt idx="9051">39</cx:pt>
          <cx:pt idx="9052">39</cx:pt>
          <cx:pt idx="9053">39</cx:pt>
          <cx:pt idx="9054">39</cx:pt>
          <cx:pt idx="9055">39</cx:pt>
          <cx:pt idx="9056">39</cx:pt>
          <cx:pt idx="9057">39</cx:pt>
          <cx:pt idx="9058">39</cx:pt>
          <cx:pt idx="9059">39</cx:pt>
          <cx:pt idx="9060">39</cx:pt>
          <cx:pt idx="9061">39</cx:pt>
          <cx:pt idx="9062">39</cx:pt>
          <cx:pt idx="9063">39</cx:pt>
          <cx:pt idx="9064">39</cx:pt>
          <cx:pt idx="9065">39</cx:pt>
          <cx:pt idx="9066">39</cx:pt>
          <cx:pt idx="9067">39</cx:pt>
          <cx:pt idx="9068">39</cx:pt>
          <cx:pt idx="9069">39</cx:pt>
          <cx:pt idx="9070">39</cx:pt>
          <cx:pt idx="9071">39</cx:pt>
          <cx:pt idx="9072">39</cx:pt>
          <cx:pt idx="9073">39</cx:pt>
          <cx:pt idx="9074">39</cx:pt>
          <cx:pt idx="9075">39</cx:pt>
          <cx:pt idx="9076">39</cx:pt>
          <cx:pt idx="9077">39</cx:pt>
          <cx:pt idx="9078">39</cx:pt>
          <cx:pt idx="9079">39</cx:pt>
          <cx:pt idx="9080">39</cx:pt>
          <cx:pt idx="9081">39</cx:pt>
          <cx:pt idx="9082">39</cx:pt>
          <cx:pt idx="9083">39</cx:pt>
          <cx:pt idx="9084">39</cx:pt>
          <cx:pt idx="9085">39</cx:pt>
          <cx:pt idx="9086">39</cx:pt>
          <cx:pt idx="9087">39</cx:pt>
          <cx:pt idx="9088">39</cx:pt>
          <cx:pt idx="9089">39</cx:pt>
          <cx:pt idx="9090">39</cx:pt>
          <cx:pt idx="9091">39</cx:pt>
          <cx:pt idx="9092">39</cx:pt>
          <cx:pt idx="9093">39</cx:pt>
          <cx:pt idx="9094">39</cx:pt>
          <cx:pt idx="9095">39</cx:pt>
          <cx:pt idx="9096">39</cx:pt>
          <cx:pt idx="9097">39</cx:pt>
          <cx:pt idx="9098">39</cx:pt>
          <cx:pt idx="9099">39</cx:pt>
          <cx:pt idx="9100">39</cx:pt>
          <cx:pt idx="9101">39</cx:pt>
          <cx:pt idx="9102">39</cx:pt>
          <cx:pt idx="9103">39</cx:pt>
          <cx:pt idx="9104">39</cx:pt>
          <cx:pt idx="9105">39</cx:pt>
          <cx:pt idx="9106">39</cx:pt>
          <cx:pt idx="9107">39</cx:pt>
          <cx:pt idx="9108">39</cx:pt>
          <cx:pt idx="9109">39</cx:pt>
          <cx:pt idx="9110">39</cx:pt>
          <cx:pt idx="9111">39</cx:pt>
          <cx:pt idx="9112">39</cx:pt>
          <cx:pt idx="9113">39</cx:pt>
          <cx:pt idx="9114">39</cx:pt>
          <cx:pt idx="9115">39</cx:pt>
          <cx:pt idx="9116">39</cx:pt>
          <cx:pt idx="9117">39</cx:pt>
          <cx:pt idx="9118">39</cx:pt>
          <cx:pt idx="9119">39</cx:pt>
          <cx:pt idx="9120">39</cx:pt>
          <cx:pt idx="9121">39</cx:pt>
          <cx:pt idx="9122">39</cx:pt>
          <cx:pt idx="9123">39</cx:pt>
          <cx:pt idx="9124">39</cx:pt>
          <cx:pt idx="9125">39</cx:pt>
          <cx:pt idx="9126">39</cx:pt>
          <cx:pt idx="9127">39</cx:pt>
          <cx:pt idx="9128">39</cx:pt>
          <cx:pt idx="9129">39</cx:pt>
          <cx:pt idx="9130">39</cx:pt>
          <cx:pt idx="9131">39</cx:pt>
          <cx:pt idx="9132">39</cx:pt>
          <cx:pt idx="9133">39</cx:pt>
          <cx:pt idx="9134">39</cx:pt>
          <cx:pt idx="9135">39</cx:pt>
          <cx:pt idx="9136">39</cx:pt>
          <cx:pt idx="9137">39</cx:pt>
          <cx:pt idx="9138">39</cx:pt>
          <cx:pt idx="9139">39</cx:pt>
          <cx:pt idx="9140">39</cx:pt>
          <cx:pt idx="9141">39</cx:pt>
          <cx:pt idx="9142">39</cx:pt>
          <cx:pt idx="9143">39</cx:pt>
          <cx:pt idx="9144">39</cx:pt>
          <cx:pt idx="9145">39</cx:pt>
          <cx:pt idx="9146">39</cx:pt>
          <cx:pt idx="9147">39</cx:pt>
          <cx:pt idx="9148">39</cx:pt>
          <cx:pt idx="9149">39</cx:pt>
          <cx:pt idx="9150">39</cx:pt>
          <cx:pt idx="9151">39</cx:pt>
          <cx:pt idx="9152">39</cx:pt>
          <cx:pt idx="9153">39</cx:pt>
          <cx:pt idx="9154">39</cx:pt>
          <cx:pt idx="9155">39</cx:pt>
          <cx:pt idx="9156">39</cx:pt>
          <cx:pt idx="9157">39</cx:pt>
          <cx:pt idx="9158">39</cx:pt>
          <cx:pt idx="9159">39</cx:pt>
          <cx:pt idx="9160">39</cx:pt>
          <cx:pt idx="9161">39</cx:pt>
          <cx:pt idx="9162">39</cx:pt>
          <cx:pt idx="9163">39</cx:pt>
          <cx:pt idx="9164">39</cx:pt>
          <cx:pt idx="9165">39</cx:pt>
          <cx:pt idx="9166">39</cx:pt>
          <cx:pt idx="9167">39</cx:pt>
          <cx:pt idx="9168">39</cx:pt>
          <cx:pt idx="9169">39</cx:pt>
          <cx:pt idx="9170">39</cx:pt>
          <cx:pt idx="9171">39</cx:pt>
          <cx:pt idx="9172">39</cx:pt>
          <cx:pt idx="9173">39</cx:pt>
          <cx:pt idx="9174">39</cx:pt>
          <cx:pt idx="9175">39</cx:pt>
          <cx:pt idx="9176">39</cx:pt>
          <cx:pt idx="9177">39</cx:pt>
          <cx:pt idx="9178">39</cx:pt>
          <cx:pt idx="9179">39</cx:pt>
          <cx:pt idx="9180">39</cx:pt>
          <cx:pt idx="9181">39</cx:pt>
          <cx:pt idx="9182">39</cx:pt>
          <cx:pt idx="9183">39</cx:pt>
          <cx:pt idx="9184">39</cx:pt>
          <cx:pt idx="9185">39</cx:pt>
          <cx:pt idx="9186">39</cx:pt>
          <cx:pt idx="9187">39</cx:pt>
          <cx:pt idx="9188">39</cx:pt>
          <cx:pt idx="9189">39</cx:pt>
          <cx:pt idx="9190">39</cx:pt>
          <cx:pt idx="9191">39</cx:pt>
          <cx:pt idx="9192">39</cx:pt>
          <cx:pt idx="9193">39</cx:pt>
          <cx:pt idx="9194">39</cx:pt>
          <cx:pt idx="9195">39</cx:pt>
          <cx:pt idx="9196">39</cx:pt>
          <cx:pt idx="9197">39</cx:pt>
          <cx:pt idx="9198">39</cx:pt>
          <cx:pt idx="9199">39</cx:pt>
          <cx:pt idx="9200">39</cx:pt>
          <cx:pt idx="9201">39</cx:pt>
          <cx:pt idx="9202">39</cx:pt>
          <cx:pt idx="9203">39</cx:pt>
          <cx:pt idx="9204">39</cx:pt>
          <cx:pt idx="9205">39</cx:pt>
          <cx:pt idx="9206">39</cx:pt>
          <cx:pt idx="9207">39</cx:pt>
          <cx:pt idx="9208">39</cx:pt>
          <cx:pt idx="9209">39</cx:pt>
          <cx:pt idx="9210">39</cx:pt>
          <cx:pt idx="9211">39</cx:pt>
          <cx:pt idx="9212">39</cx:pt>
          <cx:pt idx="9213">39</cx:pt>
          <cx:pt idx="9214">39</cx:pt>
          <cx:pt idx="9215">39</cx:pt>
          <cx:pt idx="9216">39</cx:pt>
          <cx:pt idx="9217">39</cx:pt>
          <cx:pt idx="9218">39</cx:pt>
          <cx:pt idx="9219">39</cx:pt>
          <cx:pt idx="9220">39</cx:pt>
          <cx:pt idx="9221">39</cx:pt>
          <cx:pt idx="9222">39</cx:pt>
          <cx:pt idx="9223">39</cx:pt>
          <cx:pt idx="9224">39</cx:pt>
          <cx:pt idx="9225">39</cx:pt>
          <cx:pt idx="9226">39</cx:pt>
          <cx:pt idx="9227">39</cx:pt>
          <cx:pt idx="9228">39</cx:pt>
          <cx:pt idx="9229">39</cx:pt>
          <cx:pt idx="9230">39</cx:pt>
          <cx:pt idx="9231">39</cx:pt>
          <cx:pt idx="9232">39</cx:pt>
          <cx:pt idx="9233">39</cx:pt>
          <cx:pt idx="9234">39</cx:pt>
          <cx:pt idx="9235">39</cx:pt>
          <cx:pt idx="9236">39</cx:pt>
          <cx:pt idx="9237">39</cx:pt>
          <cx:pt idx="9238">38</cx:pt>
          <cx:pt idx="9239">38</cx:pt>
          <cx:pt idx="9240">38</cx:pt>
          <cx:pt idx="9241">38</cx:pt>
          <cx:pt idx="9242">38</cx:pt>
          <cx:pt idx="9243">38</cx:pt>
          <cx:pt idx="9244">38</cx:pt>
          <cx:pt idx="9245">38</cx:pt>
          <cx:pt idx="9246">38</cx:pt>
          <cx:pt idx="9247">38</cx:pt>
          <cx:pt idx="9248">38</cx:pt>
          <cx:pt idx="9249">38</cx:pt>
          <cx:pt idx="9250">38</cx:pt>
          <cx:pt idx="9251">38</cx:pt>
          <cx:pt idx="9252">38</cx:pt>
          <cx:pt idx="9253">38</cx:pt>
          <cx:pt idx="9254">38</cx:pt>
          <cx:pt idx="9255">38</cx:pt>
          <cx:pt idx="9256">38</cx:pt>
          <cx:pt idx="9257">38</cx:pt>
          <cx:pt idx="9258">38</cx:pt>
          <cx:pt idx="9259">38</cx:pt>
          <cx:pt idx="9260">38</cx:pt>
          <cx:pt idx="9261">38</cx:pt>
          <cx:pt idx="9262">38</cx:pt>
          <cx:pt idx="9263">38</cx:pt>
          <cx:pt idx="9264">38</cx:pt>
          <cx:pt idx="9265">38</cx:pt>
          <cx:pt idx="9266">38</cx:pt>
          <cx:pt idx="9267">38</cx:pt>
          <cx:pt idx="9268">38</cx:pt>
          <cx:pt idx="9269">38</cx:pt>
          <cx:pt idx="9270">38</cx:pt>
          <cx:pt idx="9271">38</cx:pt>
          <cx:pt idx="9272">38</cx:pt>
          <cx:pt idx="9273">38</cx:pt>
          <cx:pt idx="9274">38</cx:pt>
          <cx:pt idx="9275">38</cx:pt>
          <cx:pt idx="9276">38</cx:pt>
          <cx:pt idx="9277">38</cx:pt>
          <cx:pt idx="9278">38</cx:pt>
          <cx:pt idx="9279">38</cx:pt>
          <cx:pt idx="9280">38</cx:pt>
          <cx:pt idx="9281">38</cx:pt>
          <cx:pt idx="9282">38</cx:pt>
          <cx:pt idx="9283">38</cx:pt>
          <cx:pt idx="9284">38</cx:pt>
          <cx:pt idx="9285">38</cx:pt>
          <cx:pt idx="9286">38</cx:pt>
          <cx:pt idx="9287">38</cx:pt>
          <cx:pt idx="9288">38</cx:pt>
          <cx:pt idx="9289">38</cx:pt>
          <cx:pt idx="9290">38</cx:pt>
          <cx:pt idx="9291">38</cx:pt>
          <cx:pt idx="9292">38</cx:pt>
          <cx:pt idx="9293">38</cx:pt>
          <cx:pt idx="9294">38</cx:pt>
          <cx:pt idx="9295">38</cx:pt>
          <cx:pt idx="9296">38</cx:pt>
          <cx:pt idx="9297">38</cx:pt>
          <cx:pt idx="9298">38</cx:pt>
          <cx:pt idx="9299">38</cx:pt>
          <cx:pt idx="9300">38</cx:pt>
          <cx:pt idx="9301">38</cx:pt>
          <cx:pt idx="9302">38</cx:pt>
          <cx:pt idx="9303">38</cx:pt>
          <cx:pt idx="9304">38</cx:pt>
          <cx:pt idx="9305">38</cx:pt>
          <cx:pt idx="9306">38</cx:pt>
          <cx:pt idx="9307">38</cx:pt>
          <cx:pt idx="9308">38</cx:pt>
          <cx:pt idx="9309">38</cx:pt>
          <cx:pt idx="9310">38</cx:pt>
          <cx:pt idx="9311">38</cx:pt>
          <cx:pt idx="9312">38</cx:pt>
          <cx:pt idx="9313">38</cx:pt>
          <cx:pt idx="9314">38</cx:pt>
          <cx:pt idx="9315">38</cx:pt>
          <cx:pt idx="9316">38</cx:pt>
          <cx:pt idx="9317">38</cx:pt>
          <cx:pt idx="9318">38</cx:pt>
          <cx:pt idx="9319">38</cx:pt>
          <cx:pt idx="9320">38</cx:pt>
          <cx:pt idx="9321">38</cx:pt>
          <cx:pt idx="9322">38</cx:pt>
          <cx:pt idx="9323">38</cx:pt>
          <cx:pt idx="9324">38</cx:pt>
          <cx:pt idx="9325">38</cx:pt>
          <cx:pt idx="9326">38</cx:pt>
          <cx:pt idx="9327">38</cx:pt>
          <cx:pt idx="9328">38</cx:pt>
          <cx:pt idx="9329">38</cx:pt>
          <cx:pt idx="9330">38</cx:pt>
          <cx:pt idx="9331">38</cx:pt>
          <cx:pt idx="9332">38</cx:pt>
          <cx:pt idx="9333">38</cx:pt>
          <cx:pt idx="9334">38</cx:pt>
          <cx:pt idx="9335">38</cx:pt>
          <cx:pt idx="9336">38</cx:pt>
          <cx:pt idx="9337">38</cx:pt>
          <cx:pt idx="9338">38</cx:pt>
          <cx:pt idx="9339">38</cx:pt>
          <cx:pt idx="9340">38</cx:pt>
          <cx:pt idx="9341">38</cx:pt>
          <cx:pt idx="9342">38</cx:pt>
          <cx:pt idx="9343">38</cx:pt>
          <cx:pt idx="9344">38</cx:pt>
          <cx:pt idx="9345">38</cx:pt>
          <cx:pt idx="9346">38</cx:pt>
          <cx:pt idx="9347">38</cx:pt>
          <cx:pt idx="9348">38</cx:pt>
          <cx:pt idx="9349">38</cx:pt>
          <cx:pt idx="9350">38</cx:pt>
          <cx:pt idx="9351">38</cx:pt>
          <cx:pt idx="9352">38</cx:pt>
          <cx:pt idx="9353">38</cx:pt>
          <cx:pt idx="9354">38</cx:pt>
          <cx:pt idx="9355">38</cx:pt>
          <cx:pt idx="9356">38</cx:pt>
          <cx:pt idx="9357">38</cx:pt>
          <cx:pt idx="9358">38</cx:pt>
          <cx:pt idx="9359">38</cx:pt>
          <cx:pt idx="9360">38</cx:pt>
          <cx:pt idx="9361">38</cx:pt>
          <cx:pt idx="9362">38</cx:pt>
          <cx:pt idx="9363">38</cx:pt>
          <cx:pt idx="9364">38</cx:pt>
          <cx:pt idx="9365">38</cx:pt>
          <cx:pt idx="9366">38</cx:pt>
          <cx:pt idx="9367">38</cx:pt>
          <cx:pt idx="9368">38</cx:pt>
          <cx:pt idx="9369">38</cx:pt>
          <cx:pt idx="9370">38</cx:pt>
          <cx:pt idx="9371">38</cx:pt>
          <cx:pt idx="9372">38</cx:pt>
          <cx:pt idx="9373">38</cx:pt>
          <cx:pt idx="9374">38</cx:pt>
          <cx:pt idx="9375">38</cx:pt>
          <cx:pt idx="9376">38</cx:pt>
          <cx:pt idx="9377">38</cx:pt>
          <cx:pt idx="9378">38</cx:pt>
          <cx:pt idx="9379">38</cx:pt>
          <cx:pt idx="9380">38</cx:pt>
          <cx:pt idx="9381">38</cx:pt>
          <cx:pt idx="9382">38</cx:pt>
          <cx:pt idx="9383">38</cx:pt>
          <cx:pt idx="9384">38</cx:pt>
          <cx:pt idx="9385">38</cx:pt>
          <cx:pt idx="9386">38</cx:pt>
          <cx:pt idx="9387">38</cx:pt>
          <cx:pt idx="9388">38</cx:pt>
          <cx:pt idx="9389">38</cx:pt>
          <cx:pt idx="9390">38</cx:pt>
          <cx:pt idx="9391">38</cx:pt>
          <cx:pt idx="9392">38</cx:pt>
          <cx:pt idx="9393">38</cx:pt>
          <cx:pt idx="9394">38</cx:pt>
          <cx:pt idx="9395">38</cx:pt>
          <cx:pt idx="9396">38</cx:pt>
          <cx:pt idx="9397">38</cx:pt>
          <cx:pt idx="9398">38</cx:pt>
          <cx:pt idx="9399">38</cx:pt>
          <cx:pt idx="9400">38</cx:pt>
          <cx:pt idx="9401">38</cx:pt>
          <cx:pt idx="9402">38</cx:pt>
          <cx:pt idx="9403">38</cx:pt>
          <cx:pt idx="9404">38</cx:pt>
          <cx:pt idx="9405">38</cx:pt>
          <cx:pt idx="9406">38</cx:pt>
          <cx:pt idx="9407">38</cx:pt>
          <cx:pt idx="9408">38</cx:pt>
          <cx:pt idx="9409">38</cx:pt>
          <cx:pt idx="9410">38</cx:pt>
          <cx:pt idx="9411">38</cx:pt>
          <cx:pt idx="9412">38</cx:pt>
          <cx:pt idx="9413">38</cx:pt>
          <cx:pt idx="9414">38</cx:pt>
          <cx:pt idx="9415">38</cx:pt>
          <cx:pt idx="9416">38</cx:pt>
          <cx:pt idx="9417">38</cx:pt>
          <cx:pt idx="9418">38</cx:pt>
          <cx:pt idx="9419">38</cx:pt>
          <cx:pt idx="9420">38</cx:pt>
          <cx:pt idx="9421">38</cx:pt>
          <cx:pt idx="9422">38</cx:pt>
          <cx:pt idx="9423">38</cx:pt>
          <cx:pt idx="9424">38</cx:pt>
          <cx:pt idx="9425">38</cx:pt>
          <cx:pt idx="9426">38</cx:pt>
          <cx:pt idx="9427">38</cx:pt>
          <cx:pt idx="9428">38</cx:pt>
          <cx:pt idx="9429">38</cx:pt>
          <cx:pt idx="9430">38</cx:pt>
          <cx:pt idx="9431">38</cx:pt>
          <cx:pt idx="9432">38</cx:pt>
          <cx:pt idx="9433">38</cx:pt>
          <cx:pt idx="9434">38</cx:pt>
          <cx:pt idx="9435">38</cx:pt>
          <cx:pt idx="9436">38</cx:pt>
          <cx:pt idx="9437">38</cx:pt>
          <cx:pt idx="9438">38</cx:pt>
          <cx:pt idx="9439">38</cx:pt>
          <cx:pt idx="9440">38</cx:pt>
          <cx:pt idx="9441">38</cx:pt>
          <cx:pt idx="9442">38</cx:pt>
          <cx:pt idx="9443">38</cx:pt>
          <cx:pt idx="9444">38</cx:pt>
          <cx:pt idx="9445">38</cx:pt>
          <cx:pt idx="9446">38</cx:pt>
          <cx:pt idx="9447">38</cx:pt>
          <cx:pt idx="9448">38</cx:pt>
          <cx:pt idx="9449">38</cx:pt>
          <cx:pt idx="9450">38</cx:pt>
          <cx:pt idx="9451">38</cx:pt>
          <cx:pt idx="9452">38</cx:pt>
          <cx:pt idx="9453">38</cx:pt>
          <cx:pt idx="9454">38</cx:pt>
          <cx:pt idx="9455">38</cx:pt>
          <cx:pt idx="9456">38</cx:pt>
          <cx:pt idx="9457">38</cx:pt>
          <cx:pt idx="9458">38</cx:pt>
          <cx:pt idx="9459">38</cx:pt>
          <cx:pt idx="9460">38</cx:pt>
          <cx:pt idx="9461">38</cx:pt>
          <cx:pt idx="9462">38</cx:pt>
          <cx:pt idx="9463">38</cx:pt>
          <cx:pt idx="9464">38</cx:pt>
          <cx:pt idx="9465">38</cx:pt>
          <cx:pt idx="9466">38</cx:pt>
          <cx:pt idx="9467">38</cx:pt>
          <cx:pt idx="9468">38</cx:pt>
          <cx:pt idx="9469">38</cx:pt>
          <cx:pt idx="9470">38</cx:pt>
          <cx:pt idx="9471">38</cx:pt>
          <cx:pt idx="9472">38</cx:pt>
          <cx:pt idx="9473">38</cx:pt>
          <cx:pt idx="9474">38</cx:pt>
          <cx:pt idx="9475">38</cx:pt>
          <cx:pt idx="9476">38</cx:pt>
          <cx:pt idx="9477">38</cx:pt>
          <cx:pt idx="9478">38</cx:pt>
          <cx:pt idx="9479">38</cx:pt>
          <cx:pt idx="9480">38</cx:pt>
          <cx:pt idx="9481">38</cx:pt>
          <cx:pt idx="9482">38</cx:pt>
          <cx:pt idx="9483">38</cx:pt>
          <cx:pt idx="9484">38</cx:pt>
          <cx:pt idx="9485">38</cx:pt>
          <cx:pt idx="9486">38</cx:pt>
          <cx:pt idx="9487">38</cx:pt>
          <cx:pt idx="9488">38</cx:pt>
          <cx:pt idx="9489">38</cx:pt>
          <cx:pt idx="9490">38</cx:pt>
          <cx:pt idx="9491">38</cx:pt>
          <cx:pt idx="9492">38</cx:pt>
          <cx:pt idx="9493">38</cx:pt>
          <cx:pt idx="9494">38</cx:pt>
          <cx:pt idx="9495">38</cx:pt>
          <cx:pt idx="9496">38</cx:pt>
          <cx:pt idx="9497">38</cx:pt>
          <cx:pt idx="9498">38</cx:pt>
          <cx:pt idx="9499">38</cx:pt>
          <cx:pt idx="9500">38</cx:pt>
          <cx:pt idx="9501">38</cx:pt>
          <cx:pt idx="9502">38</cx:pt>
          <cx:pt idx="9503">38</cx:pt>
          <cx:pt idx="9504">38</cx:pt>
          <cx:pt idx="9505">38</cx:pt>
          <cx:pt idx="9506">38</cx:pt>
          <cx:pt idx="9507">38</cx:pt>
          <cx:pt idx="9508">38</cx:pt>
          <cx:pt idx="9509">38</cx:pt>
          <cx:pt idx="9510">38</cx:pt>
          <cx:pt idx="9511">38</cx:pt>
          <cx:pt idx="9512">38</cx:pt>
          <cx:pt idx="9513">38</cx:pt>
          <cx:pt idx="9514">38</cx:pt>
          <cx:pt idx="9515">38</cx:pt>
          <cx:pt idx="9516">38</cx:pt>
          <cx:pt idx="9517">38</cx:pt>
          <cx:pt idx="9518">38</cx:pt>
          <cx:pt idx="9519">38</cx:pt>
          <cx:pt idx="9520">38</cx:pt>
          <cx:pt idx="9521">38</cx:pt>
          <cx:pt idx="9522">38</cx:pt>
          <cx:pt idx="9523">38</cx:pt>
          <cx:pt idx="9524">38</cx:pt>
          <cx:pt idx="9525">38</cx:pt>
          <cx:pt idx="9526">38</cx:pt>
          <cx:pt idx="9527">38</cx:pt>
          <cx:pt idx="9528">38</cx:pt>
          <cx:pt idx="9529">38</cx:pt>
          <cx:pt idx="9530">38</cx:pt>
          <cx:pt idx="9531">38</cx:pt>
          <cx:pt idx="9532">38</cx:pt>
          <cx:pt idx="9533">38</cx:pt>
          <cx:pt idx="9534">38</cx:pt>
          <cx:pt idx="9535">38</cx:pt>
          <cx:pt idx="9536">38</cx:pt>
          <cx:pt idx="9537">38</cx:pt>
          <cx:pt idx="9538">38</cx:pt>
          <cx:pt idx="9539">38</cx:pt>
          <cx:pt idx="9540">38</cx:pt>
          <cx:pt idx="9541">38</cx:pt>
          <cx:pt idx="9542">38</cx:pt>
          <cx:pt idx="9543">38</cx:pt>
          <cx:pt idx="9544">38</cx:pt>
          <cx:pt idx="9545">38</cx:pt>
          <cx:pt idx="9546">38</cx:pt>
          <cx:pt idx="9547">38</cx:pt>
          <cx:pt idx="9548">38</cx:pt>
          <cx:pt idx="9549">38</cx:pt>
          <cx:pt idx="9550">38</cx:pt>
          <cx:pt idx="9551">38</cx:pt>
          <cx:pt idx="9552">38</cx:pt>
          <cx:pt idx="9553">38</cx:pt>
          <cx:pt idx="9554">38</cx:pt>
          <cx:pt idx="9555">38</cx:pt>
          <cx:pt idx="9556">38</cx:pt>
          <cx:pt idx="9557">38</cx:pt>
          <cx:pt idx="9558">37</cx:pt>
          <cx:pt idx="9559">37</cx:pt>
          <cx:pt idx="9560">37</cx:pt>
          <cx:pt idx="9561">37</cx:pt>
          <cx:pt idx="9562">37</cx:pt>
          <cx:pt idx="9563">37</cx:pt>
          <cx:pt idx="9564">37</cx:pt>
          <cx:pt idx="9565">37</cx:pt>
          <cx:pt idx="9566">37</cx:pt>
          <cx:pt idx="9567">37</cx:pt>
          <cx:pt idx="9568">37</cx:pt>
          <cx:pt idx="9569">37</cx:pt>
          <cx:pt idx="9570">37</cx:pt>
          <cx:pt idx="9571">37</cx:pt>
          <cx:pt idx="9572">37</cx:pt>
          <cx:pt idx="9573">37</cx:pt>
          <cx:pt idx="9574">37</cx:pt>
          <cx:pt idx="9575">37</cx:pt>
          <cx:pt idx="9576">37</cx:pt>
          <cx:pt idx="9577">37</cx:pt>
          <cx:pt idx="9578">37</cx:pt>
          <cx:pt idx="9579">37</cx:pt>
          <cx:pt idx="9580">37</cx:pt>
          <cx:pt idx="9581">37</cx:pt>
          <cx:pt idx="9582">37</cx:pt>
          <cx:pt idx="9583">37</cx:pt>
          <cx:pt idx="9584">37</cx:pt>
          <cx:pt idx="9585">37</cx:pt>
          <cx:pt idx="9586">37</cx:pt>
          <cx:pt idx="9587">37</cx:pt>
          <cx:pt idx="9588">37</cx:pt>
          <cx:pt idx="9589">37</cx:pt>
          <cx:pt idx="9590">37</cx:pt>
          <cx:pt idx="9591">37</cx:pt>
          <cx:pt idx="9592">37</cx:pt>
          <cx:pt idx="9593">37</cx:pt>
          <cx:pt idx="9594">37</cx:pt>
          <cx:pt idx="9595">37</cx:pt>
          <cx:pt idx="9596">37</cx:pt>
          <cx:pt idx="9597">37</cx:pt>
          <cx:pt idx="9598">37</cx:pt>
          <cx:pt idx="9599">37</cx:pt>
          <cx:pt idx="9600">37</cx:pt>
          <cx:pt idx="9601">37</cx:pt>
          <cx:pt idx="9602">37</cx:pt>
          <cx:pt idx="9603">37</cx:pt>
          <cx:pt idx="9604">37</cx:pt>
          <cx:pt idx="9605">37</cx:pt>
          <cx:pt idx="9606">37</cx:pt>
          <cx:pt idx="9607">37</cx:pt>
          <cx:pt idx="9608">37</cx:pt>
          <cx:pt idx="9609">37</cx:pt>
          <cx:pt idx="9610">37</cx:pt>
          <cx:pt idx="9611">37</cx:pt>
          <cx:pt idx="9612">37</cx:pt>
          <cx:pt idx="9613">37</cx:pt>
          <cx:pt idx="9614">37</cx:pt>
          <cx:pt idx="9615">37</cx:pt>
          <cx:pt idx="9616">37</cx:pt>
          <cx:pt idx="9617">37</cx:pt>
          <cx:pt idx="9618">37</cx:pt>
          <cx:pt idx="9619">37</cx:pt>
          <cx:pt idx="9620">37</cx:pt>
          <cx:pt idx="9621">37</cx:pt>
          <cx:pt idx="9622">37</cx:pt>
          <cx:pt idx="9623">37</cx:pt>
          <cx:pt idx="9624">37</cx:pt>
          <cx:pt idx="9625">37</cx:pt>
          <cx:pt idx="9626">37</cx:pt>
          <cx:pt idx="9627">37</cx:pt>
          <cx:pt idx="9628">37</cx:pt>
          <cx:pt idx="9629">37</cx:pt>
          <cx:pt idx="9630">37</cx:pt>
          <cx:pt idx="9631">37</cx:pt>
          <cx:pt idx="9632">37</cx:pt>
          <cx:pt idx="9633">37</cx:pt>
          <cx:pt idx="9634">37</cx:pt>
          <cx:pt idx="9635">37</cx:pt>
          <cx:pt idx="9636">37</cx:pt>
          <cx:pt idx="9637">37</cx:pt>
          <cx:pt idx="9638">37</cx:pt>
          <cx:pt idx="9639">37</cx:pt>
          <cx:pt idx="9640">37</cx:pt>
          <cx:pt idx="9641">37</cx:pt>
          <cx:pt idx="9642">37</cx:pt>
          <cx:pt idx="9643">37</cx:pt>
          <cx:pt idx="9644">37</cx:pt>
          <cx:pt idx="9645">37</cx:pt>
          <cx:pt idx="9646">37</cx:pt>
          <cx:pt idx="9647">37</cx:pt>
          <cx:pt idx="9648">37</cx:pt>
          <cx:pt idx="9649">37</cx:pt>
          <cx:pt idx="9650">37</cx:pt>
          <cx:pt idx="9651">37</cx:pt>
          <cx:pt idx="9652">37</cx:pt>
          <cx:pt idx="9653">37</cx:pt>
          <cx:pt idx="9654">37</cx:pt>
          <cx:pt idx="9655">37</cx:pt>
          <cx:pt idx="9656">37</cx:pt>
          <cx:pt idx="9657">37</cx:pt>
          <cx:pt idx="9658">37</cx:pt>
          <cx:pt idx="9659">37</cx:pt>
          <cx:pt idx="9660">37</cx:pt>
          <cx:pt idx="9661">37</cx:pt>
          <cx:pt idx="9662">37</cx:pt>
          <cx:pt idx="9663">37</cx:pt>
          <cx:pt idx="9664">37</cx:pt>
          <cx:pt idx="9665">37</cx:pt>
          <cx:pt idx="9666">37</cx:pt>
          <cx:pt idx="9667">37</cx:pt>
          <cx:pt idx="9668">37</cx:pt>
          <cx:pt idx="9669">37</cx:pt>
          <cx:pt idx="9670">37</cx:pt>
          <cx:pt idx="9671">37</cx:pt>
          <cx:pt idx="9672">37</cx:pt>
          <cx:pt idx="9673">37</cx:pt>
          <cx:pt idx="9674">37</cx:pt>
          <cx:pt idx="9675">37</cx:pt>
          <cx:pt idx="9676">37</cx:pt>
          <cx:pt idx="9677">37</cx:pt>
          <cx:pt idx="9678">37</cx:pt>
          <cx:pt idx="9679">37</cx:pt>
          <cx:pt idx="9680">37</cx:pt>
          <cx:pt idx="9681">37</cx:pt>
          <cx:pt idx="9682">37</cx:pt>
          <cx:pt idx="9683">37</cx:pt>
          <cx:pt idx="9684">37</cx:pt>
          <cx:pt idx="9685">37</cx:pt>
          <cx:pt idx="9686">37</cx:pt>
          <cx:pt idx="9687">37</cx:pt>
          <cx:pt idx="9688">37</cx:pt>
          <cx:pt idx="9689">37</cx:pt>
          <cx:pt idx="9690">37</cx:pt>
          <cx:pt idx="9691">37</cx:pt>
          <cx:pt idx="9692">37</cx:pt>
          <cx:pt idx="9693">37</cx:pt>
          <cx:pt idx="9694">37</cx:pt>
          <cx:pt idx="9695">37</cx:pt>
          <cx:pt idx="9696">37</cx:pt>
          <cx:pt idx="9697">37</cx:pt>
          <cx:pt idx="9698">37</cx:pt>
          <cx:pt idx="9699">37</cx:pt>
          <cx:pt idx="9700">37</cx:pt>
          <cx:pt idx="9701">37</cx:pt>
          <cx:pt idx="9702">37</cx:pt>
          <cx:pt idx="9703">37</cx:pt>
          <cx:pt idx="9704">37</cx:pt>
          <cx:pt idx="9705">37</cx:pt>
          <cx:pt idx="9706">37</cx:pt>
          <cx:pt idx="9707">37</cx:pt>
          <cx:pt idx="9708">37</cx:pt>
          <cx:pt idx="9709">37</cx:pt>
          <cx:pt idx="9710">37</cx:pt>
          <cx:pt idx="9711">37</cx:pt>
          <cx:pt idx="9712">37</cx:pt>
          <cx:pt idx="9713">37</cx:pt>
          <cx:pt idx="9714">37</cx:pt>
          <cx:pt idx="9715">37</cx:pt>
          <cx:pt idx="9716">37</cx:pt>
          <cx:pt idx="9717">37</cx:pt>
          <cx:pt idx="9718">37</cx:pt>
          <cx:pt idx="9719">37</cx:pt>
          <cx:pt idx="9720">37</cx:pt>
          <cx:pt idx="9721">37</cx:pt>
          <cx:pt idx="9722">37</cx:pt>
          <cx:pt idx="9723">37</cx:pt>
          <cx:pt idx="9724">37</cx:pt>
          <cx:pt idx="9725">37</cx:pt>
          <cx:pt idx="9726">37</cx:pt>
          <cx:pt idx="9727">37</cx:pt>
          <cx:pt idx="9728">37</cx:pt>
          <cx:pt idx="9729">37</cx:pt>
          <cx:pt idx="9730">37</cx:pt>
          <cx:pt idx="9731">37</cx:pt>
          <cx:pt idx="9732">37</cx:pt>
          <cx:pt idx="9733">37</cx:pt>
          <cx:pt idx="9734">37</cx:pt>
          <cx:pt idx="9735">37</cx:pt>
          <cx:pt idx="9736">37</cx:pt>
          <cx:pt idx="9737">37</cx:pt>
          <cx:pt idx="9738">37</cx:pt>
          <cx:pt idx="9739">37</cx:pt>
          <cx:pt idx="9740">37</cx:pt>
          <cx:pt idx="9741">37</cx:pt>
          <cx:pt idx="9742">37</cx:pt>
          <cx:pt idx="9743">37</cx:pt>
          <cx:pt idx="9744">37</cx:pt>
          <cx:pt idx="9745">37</cx:pt>
          <cx:pt idx="9746">37</cx:pt>
          <cx:pt idx="9747">37</cx:pt>
          <cx:pt idx="9748">37</cx:pt>
          <cx:pt idx="9749">37</cx:pt>
          <cx:pt idx="9750">37</cx:pt>
          <cx:pt idx="9751">37</cx:pt>
          <cx:pt idx="9752">37</cx:pt>
          <cx:pt idx="9753">37</cx:pt>
          <cx:pt idx="9754">37</cx:pt>
          <cx:pt idx="9755">37</cx:pt>
          <cx:pt idx="9756">37</cx:pt>
          <cx:pt idx="9757">37</cx:pt>
          <cx:pt idx="9758">37</cx:pt>
          <cx:pt idx="9759">37</cx:pt>
          <cx:pt idx="9760">37</cx:pt>
          <cx:pt idx="9761">37</cx:pt>
          <cx:pt idx="9762">37</cx:pt>
          <cx:pt idx="9763">37</cx:pt>
          <cx:pt idx="9764">37</cx:pt>
          <cx:pt idx="9765">37</cx:pt>
          <cx:pt idx="9766">37</cx:pt>
          <cx:pt idx="9767">37</cx:pt>
          <cx:pt idx="9768">37</cx:pt>
          <cx:pt idx="9769">37</cx:pt>
          <cx:pt idx="9770">37</cx:pt>
          <cx:pt idx="9771">37</cx:pt>
          <cx:pt idx="9772">37</cx:pt>
          <cx:pt idx="9773">37</cx:pt>
          <cx:pt idx="9774">37</cx:pt>
          <cx:pt idx="9775">37</cx:pt>
          <cx:pt idx="9776">37</cx:pt>
          <cx:pt idx="9777">37</cx:pt>
          <cx:pt idx="9778">37</cx:pt>
          <cx:pt idx="9779">37</cx:pt>
          <cx:pt idx="9780">37</cx:pt>
          <cx:pt idx="9781">37</cx:pt>
          <cx:pt idx="9782">37</cx:pt>
          <cx:pt idx="9783">37</cx:pt>
          <cx:pt idx="9784">37</cx:pt>
          <cx:pt idx="9785">37</cx:pt>
          <cx:pt idx="9786">37</cx:pt>
          <cx:pt idx="9787">37</cx:pt>
          <cx:pt idx="9788">37</cx:pt>
          <cx:pt idx="9789">37</cx:pt>
          <cx:pt idx="9790">37</cx:pt>
          <cx:pt idx="9791">37</cx:pt>
          <cx:pt idx="9792">37</cx:pt>
          <cx:pt idx="9793">37</cx:pt>
          <cx:pt idx="9794">37</cx:pt>
          <cx:pt idx="9795">37</cx:pt>
          <cx:pt idx="9796">37</cx:pt>
          <cx:pt idx="9797">37</cx:pt>
          <cx:pt idx="9798">37</cx:pt>
          <cx:pt idx="9799">37</cx:pt>
          <cx:pt idx="9800">37</cx:pt>
          <cx:pt idx="9801">37</cx:pt>
          <cx:pt idx="9802">37</cx:pt>
          <cx:pt idx="9803">37</cx:pt>
          <cx:pt idx="9804">37</cx:pt>
          <cx:pt idx="9805">37</cx:pt>
          <cx:pt idx="9806">37</cx:pt>
          <cx:pt idx="9807">37</cx:pt>
          <cx:pt idx="9808">37</cx:pt>
          <cx:pt idx="9809">37</cx:pt>
          <cx:pt idx="9810">37</cx:pt>
          <cx:pt idx="9811">37</cx:pt>
          <cx:pt idx="9812">37</cx:pt>
          <cx:pt idx="9813">37</cx:pt>
          <cx:pt idx="9814">37</cx:pt>
          <cx:pt idx="9815">37</cx:pt>
          <cx:pt idx="9816">37</cx:pt>
          <cx:pt idx="9817">37</cx:pt>
          <cx:pt idx="9818">37</cx:pt>
          <cx:pt idx="9819">37</cx:pt>
          <cx:pt idx="9820">37</cx:pt>
          <cx:pt idx="9821">37</cx:pt>
          <cx:pt idx="9822">37</cx:pt>
          <cx:pt idx="9823">37</cx:pt>
          <cx:pt idx="9824">37</cx:pt>
          <cx:pt idx="9825">37</cx:pt>
          <cx:pt idx="9826">37</cx:pt>
          <cx:pt idx="9827">37</cx:pt>
          <cx:pt idx="9828">37</cx:pt>
          <cx:pt idx="9829">37</cx:pt>
          <cx:pt idx="9830">37</cx:pt>
          <cx:pt idx="9831">37</cx:pt>
          <cx:pt idx="9832">37</cx:pt>
          <cx:pt idx="9833">37</cx:pt>
          <cx:pt idx="9834">37</cx:pt>
          <cx:pt idx="9835">37</cx:pt>
          <cx:pt idx="9836">37</cx:pt>
          <cx:pt idx="9837">37</cx:pt>
          <cx:pt idx="9838">37</cx:pt>
          <cx:pt idx="9839">37</cx:pt>
          <cx:pt idx="9840">37</cx:pt>
          <cx:pt idx="9841">37</cx:pt>
          <cx:pt idx="9842">37</cx:pt>
          <cx:pt idx="9843">37</cx:pt>
          <cx:pt idx="9844">37</cx:pt>
          <cx:pt idx="9845">37</cx:pt>
          <cx:pt idx="9846">37</cx:pt>
          <cx:pt idx="9847">37</cx:pt>
          <cx:pt idx="9848">37</cx:pt>
          <cx:pt idx="9849">37</cx:pt>
          <cx:pt idx="9850">37</cx:pt>
          <cx:pt idx="9851">37</cx:pt>
          <cx:pt idx="9852">37</cx:pt>
          <cx:pt idx="9853">37</cx:pt>
          <cx:pt idx="9854">37</cx:pt>
          <cx:pt idx="9855">37</cx:pt>
          <cx:pt idx="9856">37</cx:pt>
          <cx:pt idx="9857">37</cx:pt>
          <cx:pt idx="9858">37</cx:pt>
          <cx:pt idx="9859">37</cx:pt>
          <cx:pt idx="9860">37</cx:pt>
          <cx:pt idx="9861">37</cx:pt>
          <cx:pt idx="9862">37</cx:pt>
          <cx:pt idx="9863">37</cx:pt>
          <cx:pt idx="9864">37</cx:pt>
          <cx:pt idx="9865">37</cx:pt>
          <cx:pt idx="9866">37</cx:pt>
          <cx:pt idx="9867">37</cx:pt>
          <cx:pt idx="9868">37</cx:pt>
          <cx:pt idx="9869">37</cx:pt>
          <cx:pt idx="9870">37</cx:pt>
          <cx:pt idx="9871">37</cx:pt>
          <cx:pt idx="9872">37</cx:pt>
          <cx:pt idx="9873">37</cx:pt>
          <cx:pt idx="9874">37</cx:pt>
          <cx:pt idx="9875">36</cx:pt>
          <cx:pt idx="9876">36</cx:pt>
          <cx:pt idx="9877">36</cx:pt>
          <cx:pt idx="9878">36</cx:pt>
          <cx:pt idx="9879">36</cx:pt>
          <cx:pt idx="9880">36</cx:pt>
          <cx:pt idx="9881">36</cx:pt>
          <cx:pt idx="9882">36</cx:pt>
          <cx:pt idx="9883">36</cx:pt>
          <cx:pt idx="9884">36</cx:pt>
          <cx:pt idx="9885">36</cx:pt>
          <cx:pt idx="9886">36</cx:pt>
          <cx:pt idx="9887">36</cx:pt>
          <cx:pt idx="9888">36</cx:pt>
          <cx:pt idx="9889">36</cx:pt>
          <cx:pt idx="9890">36</cx:pt>
          <cx:pt idx="9891">36</cx:pt>
          <cx:pt idx="9892">36</cx:pt>
          <cx:pt idx="9893">36</cx:pt>
          <cx:pt idx="9894">36</cx:pt>
          <cx:pt idx="9895">36</cx:pt>
          <cx:pt idx="9896">36</cx:pt>
          <cx:pt idx="9897">36</cx:pt>
          <cx:pt idx="9898">36</cx:pt>
          <cx:pt idx="9899">36</cx:pt>
          <cx:pt idx="9900">36</cx:pt>
          <cx:pt idx="9901">36</cx:pt>
          <cx:pt idx="9902">36</cx:pt>
          <cx:pt idx="9903">36</cx:pt>
          <cx:pt idx="9904">36</cx:pt>
          <cx:pt idx="9905">36</cx:pt>
          <cx:pt idx="9906">36</cx:pt>
          <cx:pt idx="9907">36</cx:pt>
          <cx:pt idx="9908">36</cx:pt>
          <cx:pt idx="9909">36</cx:pt>
          <cx:pt idx="9910">36</cx:pt>
          <cx:pt idx="9911">36</cx:pt>
          <cx:pt idx="9912">36</cx:pt>
          <cx:pt idx="9913">36</cx:pt>
          <cx:pt idx="9914">36</cx:pt>
          <cx:pt idx="9915">36</cx:pt>
          <cx:pt idx="9916">36</cx:pt>
          <cx:pt idx="9917">36</cx:pt>
          <cx:pt idx="9918">36</cx:pt>
          <cx:pt idx="9919">36</cx:pt>
          <cx:pt idx="9920">36</cx:pt>
          <cx:pt idx="9921">36</cx:pt>
          <cx:pt idx="9922">36</cx:pt>
          <cx:pt idx="9923">36</cx:pt>
          <cx:pt idx="9924">36</cx:pt>
          <cx:pt idx="9925">36</cx:pt>
          <cx:pt idx="9926">36</cx:pt>
          <cx:pt idx="9927">36</cx:pt>
          <cx:pt idx="9928">36</cx:pt>
          <cx:pt idx="9929">36</cx:pt>
          <cx:pt idx="9930">36</cx:pt>
          <cx:pt idx="9931">36</cx:pt>
          <cx:pt idx="9932">36</cx:pt>
          <cx:pt idx="9933">36</cx:pt>
          <cx:pt idx="9934">36</cx:pt>
          <cx:pt idx="9935">36</cx:pt>
          <cx:pt idx="9936">36</cx:pt>
          <cx:pt idx="9937">36</cx:pt>
          <cx:pt idx="9938">36</cx:pt>
          <cx:pt idx="9939">36</cx:pt>
          <cx:pt idx="9940">36</cx:pt>
          <cx:pt idx="9941">36</cx:pt>
          <cx:pt idx="9942">36</cx:pt>
          <cx:pt idx="9943">36</cx:pt>
          <cx:pt idx="9944">36</cx:pt>
          <cx:pt idx="9945">36</cx:pt>
          <cx:pt idx="9946">36</cx:pt>
          <cx:pt idx="9947">36</cx:pt>
          <cx:pt idx="9948">36</cx:pt>
          <cx:pt idx="9949">36</cx:pt>
          <cx:pt idx="9950">36</cx:pt>
          <cx:pt idx="9951">36</cx:pt>
          <cx:pt idx="9952">36</cx:pt>
          <cx:pt idx="9953">36</cx:pt>
          <cx:pt idx="9954">36</cx:pt>
          <cx:pt idx="9955">36</cx:pt>
          <cx:pt idx="9956">36</cx:pt>
          <cx:pt idx="9957">36</cx:pt>
          <cx:pt idx="9958">36</cx:pt>
          <cx:pt idx="9959">36</cx:pt>
          <cx:pt idx="9960">36</cx:pt>
          <cx:pt idx="9961">36</cx:pt>
          <cx:pt idx="9962">36</cx:pt>
          <cx:pt idx="9963">36</cx:pt>
          <cx:pt idx="9964">36</cx:pt>
          <cx:pt idx="9965">36</cx:pt>
          <cx:pt idx="9966">36</cx:pt>
          <cx:pt idx="9967">36</cx:pt>
          <cx:pt idx="9968">36</cx:pt>
          <cx:pt idx="9969">36</cx:pt>
          <cx:pt idx="9970">36</cx:pt>
          <cx:pt idx="9971">36</cx:pt>
          <cx:pt idx="9972">36</cx:pt>
          <cx:pt idx="9973">36</cx:pt>
          <cx:pt idx="9974">36</cx:pt>
          <cx:pt idx="9975">36</cx:pt>
          <cx:pt idx="9976">36</cx:pt>
          <cx:pt idx="9977">36</cx:pt>
          <cx:pt idx="9978">36</cx:pt>
          <cx:pt idx="9979">36</cx:pt>
          <cx:pt idx="9980">36</cx:pt>
          <cx:pt idx="9981">36</cx:pt>
          <cx:pt idx="9982">36</cx:pt>
          <cx:pt idx="9983">36</cx:pt>
          <cx:pt idx="9984">36</cx:pt>
          <cx:pt idx="9985">36</cx:pt>
          <cx:pt idx="9986">36</cx:pt>
          <cx:pt idx="9987">36</cx:pt>
          <cx:pt idx="9988">36</cx:pt>
          <cx:pt idx="9989">36</cx:pt>
          <cx:pt idx="9990">36</cx:pt>
          <cx:pt idx="9991">36</cx:pt>
          <cx:pt idx="9992">36</cx:pt>
          <cx:pt idx="9993">36</cx:pt>
          <cx:pt idx="9994">36</cx:pt>
          <cx:pt idx="9995">36</cx:pt>
          <cx:pt idx="9996">36</cx:pt>
          <cx:pt idx="9997">36</cx:pt>
          <cx:pt idx="9998">36</cx:pt>
          <cx:pt idx="9999">36</cx:pt>
          <cx:pt idx="10000">36</cx:pt>
          <cx:pt idx="10001">36</cx:pt>
          <cx:pt idx="10002">36</cx:pt>
          <cx:pt idx="10003">36</cx:pt>
          <cx:pt idx="10004">36</cx:pt>
          <cx:pt idx="10005">36</cx:pt>
          <cx:pt idx="10006">36</cx:pt>
          <cx:pt idx="10007">36</cx:pt>
          <cx:pt idx="10008">36</cx:pt>
          <cx:pt idx="10009">36</cx:pt>
          <cx:pt idx="10010">36</cx:pt>
          <cx:pt idx="10011">36</cx:pt>
          <cx:pt idx="10012">36</cx:pt>
          <cx:pt idx="10013">36</cx:pt>
          <cx:pt idx="10014">36</cx:pt>
          <cx:pt idx="10015">36</cx:pt>
          <cx:pt idx="10016">36</cx:pt>
          <cx:pt idx="10017">36</cx:pt>
          <cx:pt idx="10018">36</cx:pt>
          <cx:pt idx="10019">36</cx:pt>
          <cx:pt idx="10020">36</cx:pt>
          <cx:pt idx="10021">36</cx:pt>
          <cx:pt idx="10022">36</cx:pt>
          <cx:pt idx="10023">36</cx:pt>
          <cx:pt idx="10024">36</cx:pt>
          <cx:pt idx="10025">36</cx:pt>
          <cx:pt idx="10026">36</cx:pt>
          <cx:pt idx="10027">36</cx:pt>
          <cx:pt idx="10028">36</cx:pt>
          <cx:pt idx="10029">36</cx:pt>
          <cx:pt idx="10030">36</cx:pt>
          <cx:pt idx="10031">36</cx:pt>
          <cx:pt idx="10032">36</cx:pt>
          <cx:pt idx="10033">36</cx:pt>
          <cx:pt idx="10034">36</cx:pt>
          <cx:pt idx="10035">36</cx:pt>
          <cx:pt idx="10036">36</cx:pt>
          <cx:pt idx="10037">36</cx:pt>
          <cx:pt idx="10038">36</cx:pt>
          <cx:pt idx="10039">36</cx:pt>
          <cx:pt idx="10040">36</cx:pt>
          <cx:pt idx="10041">36</cx:pt>
          <cx:pt idx="10042">36</cx:pt>
          <cx:pt idx="10043">36</cx:pt>
          <cx:pt idx="10044">36</cx:pt>
          <cx:pt idx="10045">36</cx:pt>
          <cx:pt idx="10046">36</cx:pt>
          <cx:pt idx="10047">36</cx:pt>
          <cx:pt idx="10048">36</cx:pt>
          <cx:pt idx="10049">36</cx:pt>
          <cx:pt idx="10050">36</cx:pt>
          <cx:pt idx="10051">36</cx:pt>
          <cx:pt idx="10052">36</cx:pt>
          <cx:pt idx="10053">36</cx:pt>
          <cx:pt idx="10054">36</cx:pt>
          <cx:pt idx="10055">36</cx:pt>
          <cx:pt idx="10056">36</cx:pt>
          <cx:pt idx="10057">36</cx:pt>
          <cx:pt idx="10058">36</cx:pt>
          <cx:pt idx="10059">36</cx:pt>
          <cx:pt idx="10060">36</cx:pt>
          <cx:pt idx="10061">36</cx:pt>
          <cx:pt idx="10062">36</cx:pt>
          <cx:pt idx="10063">36</cx:pt>
          <cx:pt idx="10064">36</cx:pt>
          <cx:pt idx="10065">36</cx:pt>
          <cx:pt idx="10066">36</cx:pt>
          <cx:pt idx="10067">36</cx:pt>
          <cx:pt idx="10068">36</cx:pt>
          <cx:pt idx="10069">36</cx:pt>
          <cx:pt idx="10070">36</cx:pt>
          <cx:pt idx="10071">36</cx:pt>
          <cx:pt idx="10072">36</cx:pt>
          <cx:pt idx="10073">36</cx:pt>
          <cx:pt idx="10074">36</cx:pt>
          <cx:pt idx="10075">36</cx:pt>
          <cx:pt idx="10076">36</cx:pt>
          <cx:pt idx="10077">36</cx:pt>
          <cx:pt idx="10078">36</cx:pt>
          <cx:pt idx="10079">36</cx:pt>
          <cx:pt idx="10080">36</cx:pt>
          <cx:pt idx="10081">36</cx:pt>
          <cx:pt idx="10082">36</cx:pt>
          <cx:pt idx="10083">36</cx:pt>
          <cx:pt idx="10084">36</cx:pt>
          <cx:pt idx="10085">36</cx:pt>
          <cx:pt idx="10086">36</cx:pt>
          <cx:pt idx="10087">36</cx:pt>
          <cx:pt idx="10088">36</cx:pt>
          <cx:pt idx="10089">36</cx:pt>
          <cx:pt idx="10090">36</cx:pt>
          <cx:pt idx="10091">36</cx:pt>
          <cx:pt idx="10092">36</cx:pt>
          <cx:pt idx="10093">36</cx:pt>
          <cx:pt idx="10094">36</cx:pt>
          <cx:pt idx="10095">36</cx:pt>
          <cx:pt idx="10096">36</cx:pt>
          <cx:pt idx="10097">36</cx:pt>
          <cx:pt idx="10098">36</cx:pt>
          <cx:pt idx="10099">36</cx:pt>
          <cx:pt idx="10100">36</cx:pt>
          <cx:pt idx="10101">36</cx:pt>
          <cx:pt idx="10102">36</cx:pt>
          <cx:pt idx="10103">36</cx:pt>
          <cx:pt idx="10104">36</cx:pt>
          <cx:pt idx="10105">36</cx:pt>
          <cx:pt idx="10106">36</cx:pt>
          <cx:pt idx="10107">36</cx:pt>
          <cx:pt idx="10108">36</cx:pt>
          <cx:pt idx="10109">36</cx:pt>
          <cx:pt idx="10110">36</cx:pt>
          <cx:pt idx="10111">36</cx:pt>
          <cx:pt idx="10112">36</cx:pt>
          <cx:pt idx="10113">36</cx:pt>
          <cx:pt idx="10114">36</cx:pt>
          <cx:pt idx="10115">36</cx:pt>
          <cx:pt idx="10116">36</cx:pt>
          <cx:pt idx="10117">36</cx:pt>
          <cx:pt idx="10118">36</cx:pt>
          <cx:pt idx="10119">36</cx:pt>
          <cx:pt idx="10120">36</cx:pt>
          <cx:pt idx="10121">36</cx:pt>
          <cx:pt idx="10122">36</cx:pt>
          <cx:pt idx="10123">36</cx:pt>
          <cx:pt idx="10124">36</cx:pt>
          <cx:pt idx="10125">36</cx:pt>
          <cx:pt idx="10126">36</cx:pt>
          <cx:pt idx="10127">36</cx:pt>
          <cx:pt idx="10128">36</cx:pt>
          <cx:pt idx="10129">36</cx:pt>
          <cx:pt idx="10130">36</cx:pt>
          <cx:pt idx="10131">36</cx:pt>
          <cx:pt idx="10132">36</cx:pt>
          <cx:pt idx="10133">36</cx:pt>
          <cx:pt idx="10134">36</cx:pt>
          <cx:pt idx="10135">36</cx:pt>
          <cx:pt idx="10136">36</cx:pt>
          <cx:pt idx="10137">36</cx:pt>
          <cx:pt idx="10138">36</cx:pt>
          <cx:pt idx="10139">36</cx:pt>
          <cx:pt idx="10140">36</cx:pt>
          <cx:pt idx="10141">36</cx:pt>
          <cx:pt idx="10142">36</cx:pt>
          <cx:pt idx="10143">36</cx:pt>
          <cx:pt idx="10144">36</cx:pt>
          <cx:pt idx="10145">36</cx:pt>
          <cx:pt idx="10146">36</cx:pt>
          <cx:pt idx="10147">36</cx:pt>
          <cx:pt idx="10148">36</cx:pt>
          <cx:pt idx="10149">36</cx:pt>
          <cx:pt idx="10150">36</cx:pt>
          <cx:pt idx="10151">36</cx:pt>
          <cx:pt idx="10152">36</cx:pt>
          <cx:pt idx="10153">36</cx:pt>
          <cx:pt idx="10154">36</cx:pt>
          <cx:pt idx="10155">36</cx:pt>
          <cx:pt idx="10156">36</cx:pt>
          <cx:pt idx="10157">36</cx:pt>
          <cx:pt idx="10158">36</cx:pt>
          <cx:pt idx="10159">36</cx:pt>
          <cx:pt idx="10160">36</cx:pt>
          <cx:pt idx="10161">36</cx:pt>
          <cx:pt idx="10162">36</cx:pt>
          <cx:pt idx="10163">36</cx:pt>
          <cx:pt idx="10164">36</cx:pt>
          <cx:pt idx="10165">36</cx:pt>
          <cx:pt idx="10166">36</cx:pt>
          <cx:pt idx="10167">36</cx:pt>
          <cx:pt idx="10168">36</cx:pt>
          <cx:pt idx="10169">36</cx:pt>
          <cx:pt idx="10170">36</cx:pt>
          <cx:pt idx="10171">36</cx:pt>
          <cx:pt idx="10172">36</cx:pt>
          <cx:pt idx="10173">36</cx:pt>
          <cx:pt idx="10174">36</cx:pt>
          <cx:pt idx="10175">36</cx:pt>
          <cx:pt idx="10176">36</cx:pt>
          <cx:pt idx="10177">36</cx:pt>
          <cx:pt idx="10178">36</cx:pt>
          <cx:pt idx="10179">36</cx:pt>
          <cx:pt idx="10180">36</cx:pt>
          <cx:pt idx="10181">36</cx:pt>
          <cx:pt idx="10182">36</cx:pt>
          <cx:pt idx="10183">36</cx:pt>
          <cx:pt idx="10184">36</cx:pt>
          <cx:pt idx="10185">36</cx:pt>
          <cx:pt idx="10186">36</cx:pt>
          <cx:pt idx="10187">36</cx:pt>
          <cx:pt idx="10188">36</cx:pt>
          <cx:pt idx="10189">36</cx:pt>
          <cx:pt idx="10190">36</cx:pt>
          <cx:pt idx="10191">36</cx:pt>
          <cx:pt idx="10192">36</cx:pt>
          <cx:pt idx="10193">36</cx:pt>
          <cx:pt idx="10194">36</cx:pt>
          <cx:pt idx="10195">36</cx:pt>
          <cx:pt idx="10196">36</cx:pt>
          <cx:pt idx="10197">36</cx:pt>
          <cx:pt idx="10198">36</cx:pt>
          <cx:pt idx="10199">36</cx:pt>
          <cx:pt idx="10200">36</cx:pt>
          <cx:pt idx="10201">36</cx:pt>
          <cx:pt idx="10202">36</cx:pt>
          <cx:pt idx="10203">36</cx:pt>
          <cx:pt idx="10204">36</cx:pt>
          <cx:pt idx="10205">36</cx:pt>
          <cx:pt idx="10206">36</cx:pt>
          <cx:pt idx="10207">36</cx:pt>
          <cx:pt idx="10208">36</cx:pt>
          <cx:pt idx="10209">36</cx:pt>
          <cx:pt idx="10210">36</cx:pt>
          <cx:pt idx="10211">36</cx:pt>
          <cx:pt idx="10212">36</cx:pt>
          <cx:pt idx="10213">36</cx:pt>
          <cx:pt idx="10214">36</cx:pt>
          <cx:pt idx="10215">36</cx:pt>
          <cx:pt idx="10216">36</cx:pt>
          <cx:pt idx="10217">36</cx:pt>
          <cx:pt idx="10218">36</cx:pt>
          <cx:pt idx="10219">35</cx:pt>
          <cx:pt idx="10220">35</cx:pt>
          <cx:pt idx="10221">35</cx:pt>
          <cx:pt idx="10222">35</cx:pt>
          <cx:pt idx="10223">35</cx:pt>
          <cx:pt idx="10224">35</cx:pt>
          <cx:pt idx="10225">35</cx:pt>
          <cx:pt idx="10226">35</cx:pt>
          <cx:pt idx="10227">35</cx:pt>
          <cx:pt idx="10228">35</cx:pt>
          <cx:pt idx="10229">35</cx:pt>
          <cx:pt idx="10230">35</cx:pt>
          <cx:pt idx="10231">35</cx:pt>
          <cx:pt idx="10232">35</cx:pt>
          <cx:pt idx="10233">35</cx:pt>
          <cx:pt idx="10234">35</cx:pt>
          <cx:pt idx="10235">35</cx:pt>
          <cx:pt idx="10236">35</cx:pt>
          <cx:pt idx="10237">35</cx:pt>
          <cx:pt idx="10238">35</cx:pt>
          <cx:pt idx="10239">35</cx:pt>
          <cx:pt idx="10240">35</cx:pt>
          <cx:pt idx="10241">35</cx:pt>
          <cx:pt idx="10242">35</cx:pt>
          <cx:pt idx="10243">35</cx:pt>
          <cx:pt idx="10244">35</cx:pt>
          <cx:pt idx="10245">35</cx:pt>
          <cx:pt idx="10246">35</cx:pt>
          <cx:pt idx="10247">35</cx:pt>
          <cx:pt idx="10248">35</cx:pt>
          <cx:pt idx="10249">35</cx:pt>
          <cx:pt idx="10250">35</cx:pt>
          <cx:pt idx="10251">35</cx:pt>
          <cx:pt idx="10252">35</cx:pt>
          <cx:pt idx="10253">35</cx:pt>
          <cx:pt idx="10254">35</cx:pt>
          <cx:pt idx="10255">35</cx:pt>
          <cx:pt idx="10256">35</cx:pt>
          <cx:pt idx="10257">35</cx:pt>
          <cx:pt idx="10258">35</cx:pt>
          <cx:pt idx="10259">35</cx:pt>
          <cx:pt idx="10260">35</cx:pt>
          <cx:pt idx="10261">35</cx:pt>
          <cx:pt idx="10262">35</cx:pt>
          <cx:pt idx="10263">35</cx:pt>
          <cx:pt idx="10264">35</cx:pt>
          <cx:pt idx="10265">35</cx:pt>
          <cx:pt idx="10266">35</cx:pt>
          <cx:pt idx="10267">35</cx:pt>
          <cx:pt idx="10268">35</cx:pt>
          <cx:pt idx="10269">35</cx:pt>
          <cx:pt idx="10270">35</cx:pt>
          <cx:pt idx="10271">35</cx:pt>
          <cx:pt idx="10272">35</cx:pt>
          <cx:pt idx="10273">35</cx:pt>
          <cx:pt idx="10274">35</cx:pt>
          <cx:pt idx="10275">35</cx:pt>
          <cx:pt idx="10276">35</cx:pt>
          <cx:pt idx="10277">35</cx:pt>
          <cx:pt idx="10278">35</cx:pt>
          <cx:pt idx="10279">35</cx:pt>
          <cx:pt idx="10280">35</cx:pt>
          <cx:pt idx="10281">35</cx:pt>
          <cx:pt idx="10282">35</cx:pt>
          <cx:pt idx="10283">35</cx:pt>
          <cx:pt idx="10284">35</cx:pt>
          <cx:pt idx="10285">35</cx:pt>
          <cx:pt idx="10286">35</cx:pt>
          <cx:pt idx="10287">35</cx:pt>
          <cx:pt idx="10288">35</cx:pt>
          <cx:pt idx="10289">35</cx:pt>
          <cx:pt idx="10290">35</cx:pt>
          <cx:pt idx="10291">35</cx:pt>
          <cx:pt idx="10292">35</cx:pt>
          <cx:pt idx="10293">35</cx:pt>
          <cx:pt idx="10294">35</cx:pt>
          <cx:pt idx="10295">35</cx:pt>
          <cx:pt idx="10296">35</cx:pt>
          <cx:pt idx="10297">35</cx:pt>
          <cx:pt idx="10298">35</cx:pt>
          <cx:pt idx="10299">35</cx:pt>
          <cx:pt idx="10300">35</cx:pt>
          <cx:pt idx="10301">35</cx:pt>
          <cx:pt idx="10302">35</cx:pt>
          <cx:pt idx="10303">35</cx:pt>
          <cx:pt idx="10304">35</cx:pt>
          <cx:pt idx="10305">35</cx:pt>
          <cx:pt idx="10306">35</cx:pt>
          <cx:pt idx="10307">35</cx:pt>
          <cx:pt idx="10308">35</cx:pt>
          <cx:pt idx="10309">35</cx:pt>
          <cx:pt idx="10310">35</cx:pt>
          <cx:pt idx="10311">35</cx:pt>
          <cx:pt idx="10312">35</cx:pt>
          <cx:pt idx="10313">35</cx:pt>
          <cx:pt idx="10314">35</cx:pt>
          <cx:pt idx="10315">35</cx:pt>
          <cx:pt idx="10316">35</cx:pt>
          <cx:pt idx="10317">35</cx:pt>
          <cx:pt idx="10318">35</cx:pt>
          <cx:pt idx="10319">35</cx:pt>
          <cx:pt idx="10320">35</cx:pt>
          <cx:pt idx="10321">35</cx:pt>
          <cx:pt idx="10322">35</cx:pt>
          <cx:pt idx="10323">35</cx:pt>
          <cx:pt idx="10324">35</cx:pt>
          <cx:pt idx="10325">35</cx:pt>
          <cx:pt idx="10326">35</cx:pt>
          <cx:pt idx="10327">35</cx:pt>
          <cx:pt idx="10328">35</cx:pt>
          <cx:pt idx="10329">35</cx:pt>
          <cx:pt idx="10330">35</cx:pt>
          <cx:pt idx="10331">35</cx:pt>
          <cx:pt idx="10332">35</cx:pt>
          <cx:pt idx="10333">35</cx:pt>
          <cx:pt idx="10334">35</cx:pt>
          <cx:pt idx="10335">35</cx:pt>
          <cx:pt idx="10336">35</cx:pt>
          <cx:pt idx="10337">35</cx:pt>
          <cx:pt idx="10338">35</cx:pt>
          <cx:pt idx="10339">35</cx:pt>
          <cx:pt idx="10340">35</cx:pt>
          <cx:pt idx="10341">35</cx:pt>
          <cx:pt idx="10342">35</cx:pt>
          <cx:pt idx="10343">35</cx:pt>
          <cx:pt idx="10344">35</cx:pt>
          <cx:pt idx="10345">35</cx:pt>
          <cx:pt idx="10346">35</cx:pt>
          <cx:pt idx="10347">35</cx:pt>
          <cx:pt idx="10348">35</cx:pt>
          <cx:pt idx="10349">35</cx:pt>
          <cx:pt idx="10350">35</cx:pt>
          <cx:pt idx="10351">35</cx:pt>
          <cx:pt idx="10352">35</cx:pt>
          <cx:pt idx="10353">35</cx:pt>
          <cx:pt idx="10354">35</cx:pt>
          <cx:pt idx="10355">35</cx:pt>
          <cx:pt idx="10356">35</cx:pt>
          <cx:pt idx="10357">35</cx:pt>
          <cx:pt idx="10358">35</cx:pt>
          <cx:pt idx="10359">35</cx:pt>
          <cx:pt idx="10360">35</cx:pt>
          <cx:pt idx="10361">35</cx:pt>
          <cx:pt idx="10362">35</cx:pt>
          <cx:pt idx="10363">35</cx:pt>
          <cx:pt idx="10364">35</cx:pt>
          <cx:pt idx="10365">35</cx:pt>
          <cx:pt idx="10366">35</cx:pt>
          <cx:pt idx="10367">35</cx:pt>
          <cx:pt idx="10368">35</cx:pt>
          <cx:pt idx="10369">35</cx:pt>
          <cx:pt idx="10370">35</cx:pt>
          <cx:pt idx="10371">35</cx:pt>
          <cx:pt idx="10372">35</cx:pt>
          <cx:pt idx="10373">35</cx:pt>
          <cx:pt idx="10374">35</cx:pt>
          <cx:pt idx="10375">35</cx:pt>
          <cx:pt idx="10376">35</cx:pt>
          <cx:pt idx="10377">35</cx:pt>
          <cx:pt idx="10378">35</cx:pt>
          <cx:pt idx="10379">35</cx:pt>
          <cx:pt idx="10380">35</cx:pt>
          <cx:pt idx="10381">35</cx:pt>
          <cx:pt idx="10382">35</cx:pt>
          <cx:pt idx="10383">35</cx:pt>
          <cx:pt idx="10384">35</cx:pt>
          <cx:pt idx="10385">35</cx:pt>
          <cx:pt idx="10386">35</cx:pt>
          <cx:pt idx="10387">35</cx:pt>
          <cx:pt idx="10388">35</cx:pt>
          <cx:pt idx="10389">35</cx:pt>
          <cx:pt idx="10390">35</cx:pt>
          <cx:pt idx="10391">35</cx:pt>
          <cx:pt idx="10392">35</cx:pt>
          <cx:pt idx="10393">35</cx:pt>
          <cx:pt idx="10394">35</cx:pt>
          <cx:pt idx="10395">35</cx:pt>
          <cx:pt idx="10396">35</cx:pt>
          <cx:pt idx="10397">35</cx:pt>
          <cx:pt idx="10398">35</cx:pt>
          <cx:pt idx="10399">35</cx:pt>
          <cx:pt idx="10400">35</cx:pt>
          <cx:pt idx="10401">35</cx:pt>
          <cx:pt idx="10402">35</cx:pt>
          <cx:pt idx="10403">35</cx:pt>
          <cx:pt idx="10404">35</cx:pt>
          <cx:pt idx="10405">35</cx:pt>
          <cx:pt idx="10406">35</cx:pt>
          <cx:pt idx="10407">35</cx:pt>
          <cx:pt idx="10408">35</cx:pt>
          <cx:pt idx="10409">35</cx:pt>
          <cx:pt idx="10410">35</cx:pt>
          <cx:pt idx="10411">35</cx:pt>
          <cx:pt idx="10412">35</cx:pt>
          <cx:pt idx="10413">35</cx:pt>
          <cx:pt idx="10414">35</cx:pt>
          <cx:pt idx="10415">35</cx:pt>
          <cx:pt idx="10416">35</cx:pt>
          <cx:pt idx="10417">35</cx:pt>
          <cx:pt idx="10418">35</cx:pt>
          <cx:pt idx="10419">35</cx:pt>
          <cx:pt idx="10420">35</cx:pt>
          <cx:pt idx="10421">35</cx:pt>
          <cx:pt idx="10422">35</cx:pt>
          <cx:pt idx="10423">35</cx:pt>
          <cx:pt idx="10424">35</cx:pt>
          <cx:pt idx="10425">35</cx:pt>
          <cx:pt idx="10426">35</cx:pt>
          <cx:pt idx="10427">35</cx:pt>
          <cx:pt idx="10428">35</cx:pt>
          <cx:pt idx="10429">35</cx:pt>
          <cx:pt idx="10430">35</cx:pt>
          <cx:pt idx="10431">35</cx:pt>
          <cx:pt idx="10432">35</cx:pt>
          <cx:pt idx="10433">35</cx:pt>
          <cx:pt idx="10434">35</cx:pt>
          <cx:pt idx="10435">35</cx:pt>
          <cx:pt idx="10436">35</cx:pt>
          <cx:pt idx="10437">35</cx:pt>
          <cx:pt idx="10438">35</cx:pt>
          <cx:pt idx="10439">35</cx:pt>
          <cx:pt idx="10440">35</cx:pt>
          <cx:pt idx="10441">35</cx:pt>
          <cx:pt idx="10442">35</cx:pt>
          <cx:pt idx="10443">35</cx:pt>
          <cx:pt idx="10444">35</cx:pt>
          <cx:pt idx="10445">35</cx:pt>
          <cx:pt idx="10446">35</cx:pt>
          <cx:pt idx="10447">35</cx:pt>
          <cx:pt idx="10448">35</cx:pt>
          <cx:pt idx="10449">35</cx:pt>
          <cx:pt idx="10450">35</cx:pt>
          <cx:pt idx="10451">35</cx:pt>
          <cx:pt idx="10452">35</cx:pt>
          <cx:pt idx="10453">35</cx:pt>
          <cx:pt idx="10454">35</cx:pt>
          <cx:pt idx="10455">35</cx:pt>
          <cx:pt idx="10456">35</cx:pt>
          <cx:pt idx="10457">35</cx:pt>
          <cx:pt idx="10458">35</cx:pt>
          <cx:pt idx="10459">35</cx:pt>
          <cx:pt idx="10460">35</cx:pt>
          <cx:pt idx="10461">35</cx:pt>
          <cx:pt idx="10462">35</cx:pt>
          <cx:pt idx="10463">35</cx:pt>
          <cx:pt idx="10464">35</cx:pt>
          <cx:pt idx="10465">35</cx:pt>
          <cx:pt idx="10466">35</cx:pt>
          <cx:pt idx="10467">35</cx:pt>
          <cx:pt idx="10468">35</cx:pt>
          <cx:pt idx="10469">35</cx:pt>
          <cx:pt idx="10470">35</cx:pt>
          <cx:pt idx="10471">35</cx:pt>
          <cx:pt idx="10472">35</cx:pt>
          <cx:pt idx="10473">35</cx:pt>
          <cx:pt idx="10474">35</cx:pt>
          <cx:pt idx="10475">35</cx:pt>
          <cx:pt idx="10476">35</cx:pt>
          <cx:pt idx="10477">35</cx:pt>
          <cx:pt idx="10478">35</cx:pt>
          <cx:pt idx="10479">35</cx:pt>
          <cx:pt idx="10480">35</cx:pt>
          <cx:pt idx="10481">35</cx:pt>
          <cx:pt idx="10482">35</cx:pt>
          <cx:pt idx="10483">35</cx:pt>
          <cx:pt idx="10484">35</cx:pt>
          <cx:pt idx="10485">35</cx:pt>
          <cx:pt idx="10486">35</cx:pt>
          <cx:pt idx="10487">35</cx:pt>
          <cx:pt idx="10488">35</cx:pt>
          <cx:pt idx="10489">35</cx:pt>
          <cx:pt idx="10490">35</cx:pt>
          <cx:pt idx="10491">35</cx:pt>
          <cx:pt idx="10492">35</cx:pt>
          <cx:pt idx="10493">35</cx:pt>
          <cx:pt idx="10494">35</cx:pt>
          <cx:pt idx="10495">35</cx:pt>
          <cx:pt idx="10496">35</cx:pt>
          <cx:pt idx="10497">35</cx:pt>
          <cx:pt idx="10498">35</cx:pt>
          <cx:pt idx="10499">35</cx:pt>
          <cx:pt idx="10500">35</cx:pt>
          <cx:pt idx="10501">35</cx:pt>
          <cx:pt idx="10502">35</cx:pt>
          <cx:pt idx="10503">35</cx:pt>
          <cx:pt idx="10504">35</cx:pt>
          <cx:pt idx="10505">35</cx:pt>
          <cx:pt idx="10506">35</cx:pt>
          <cx:pt idx="10507">35</cx:pt>
          <cx:pt idx="10508">34</cx:pt>
          <cx:pt idx="10509">34</cx:pt>
          <cx:pt idx="10510">34</cx:pt>
          <cx:pt idx="10511">34</cx:pt>
          <cx:pt idx="10512">34</cx:pt>
          <cx:pt idx="10513">34</cx:pt>
          <cx:pt idx="10514">34</cx:pt>
          <cx:pt idx="10515">34</cx:pt>
          <cx:pt idx="10516">34</cx:pt>
          <cx:pt idx="10517">34</cx:pt>
          <cx:pt idx="10518">34</cx:pt>
          <cx:pt idx="10519">34</cx:pt>
          <cx:pt idx="10520">34</cx:pt>
          <cx:pt idx="10521">34</cx:pt>
          <cx:pt idx="10522">34</cx:pt>
          <cx:pt idx="10523">34</cx:pt>
          <cx:pt idx="10524">34</cx:pt>
          <cx:pt idx="10525">34</cx:pt>
          <cx:pt idx="10526">34</cx:pt>
          <cx:pt idx="10527">34</cx:pt>
          <cx:pt idx="10528">34</cx:pt>
          <cx:pt idx="10529">34</cx:pt>
          <cx:pt idx="10530">34</cx:pt>
          <cx:pt idx="10531">34</cx:pt>
          <cx:pt idx="10532">34</cx:pt>
          <cx:pt idx="10533">34</cx:pt>
          <cx:pt idx="10534">34</cx:pt>
          <cx:pt idx="10535">34</cx:pt>
          <cx:pt idx="10536">34</cx:pt>
          <cx:pt idx="10537">34</cx:pt>
          <cx:pt idx="10538">34</cx:pt>
          <cx:pt idx="10539">34</cx:pt>
          <cx:pt idx="10540">34</cx:pt>
          <cx:pt idx="10541">34</cx:pt>
          <cx:pt idx="10542">34</cx:pt>
          <cx:pt idx="10543">34</cx:pt>
          <cx:pt idx="10544">34</cx:pt>
          <cx:pt idx="10545">34</cx:pt>
          <cx:pt idx="10546">34</cx:pt>
          <cx:pt idx="10547">34</cx:pt>
          <cx:pt idx="10548">34</cx:pt>
          <cx:pt idx="10549">34</cx:pt>
          <cx:pt idx="10550">34</cx:pt>
          <cx:pt idx="10551">34</cx:pt>
          <cx:pt idx="10552">34</cx:pt>
          <cx:pt idx="10553">34</cx:pt>
          <cx:pt idx="10554">34</cx:pt>
          <cx:pt idx="10555">34</cx:pt>
          <cx:pt idx="10556">34</cx:pt>
          <cx:pt idx="10557">34</cx:pt>
          <cx:pt idx="10558">34</cx:pt>
          <cx:pt idx="10559">34</cx:pt>
          <cx:pt idx="10560">34</cx:pt>
          <cx:pt idx="10561">34</cx:pt>
          <cx:pt idx="10562">34</cx:pt>
          <cx:pt idx="10563">34</cx:pt>
          <cx:pt idx="10564">34</cx:pt>
          <cx:pt idx="10565">34</cx:pt>
          <cx:pt idx="10566">34</cx:pt>
          <cx:pt idx="10567">34</cx:pt>
          <cx:pt idx="10568">34</cx:pt>
          <cx:pt idx="10569">34</cx:pt>
          <cx:pt idx="10570">34</cx:pt>
          <cx:pt idx="10571">34</cx:pt>
          <cx:pt idx="10572">34</cx:pt>
          <cx:pt idx="10573">34</cx:pt>
          <cx:pt idx="10574">34</cx:pt>
          <cx:pt idx="10575">34</cx:pt>
          <cx:pt idx="10576">34</cx:pt>
          <cx:pt idx="10577">34</cx:pt>
          <cx:pt idx="10578">34</cx:pt>
          <cx:pt idx="10579">34</cx:pt>
          <cx:pt idx="10580">34</cx:pt>
          <cx:pt idx="10581">34</cx:pt>
          <cx:pt idx="10582">34</cx:pt>
          <cx:pt idx="10583">34</cx:pt>
          <cx:pt idx="10584">34</cx:pt>
          <cx:pt idx="10585">34</cx:pt>
          <cx:pt idx="10586">34</cx:pt>
          <cx:pt idx="10587">34</cx:pt>
          <cx:pt idx="10588">34</cx:pt>
          <cx:pt idx="10589">34</cx:pt>
          <cx:pt idx="10590">34</cx:pt>
          <cx:pt idx="10591">34</cx:pt>
          <cx:pt idx="10592">34</cx:pt>
          <cx:pt idx="10593">34</cx:pt>
          <cx:pt idx="10594">34</cx:pt>
          <cx:pt idx="10595">34</cx:pt>
          <cx:pt idx="10596">34</cx:pt>
          <cx:pt idx="10597">34</cx:pt>
          <cx:pt idx="10598">34</cx:pt>
          <cx:pt idx="10599">34</cx:pt>
          <cx:pt idx="10600">34</cx:pt>
          <cx:pt idx="10601">34</cx:pt>
          <cx:pt idx="10602">34</cx:pt>
          <cx:pt idx="10603">34</cx:pt>
          <cx:pt idx="10604">34</cx:pt>
          <cx:pt idx="10605">34</cx:pt>
          <cx:pt idx="10606">34</cx:pt>
          <cx:pt idx="10607">34</cx:pt>
          <cx:pt idx="10608">34</cx:pt>
          <cx:pt idx="10609">34</cx:pt>
          <cx:pt idx="10610">34</cx:pt>
          <cx:pt idx="10611">34</cx:pt>
          <cx:pt idx="10612">34</cx:pt>
          <cx:pt idx="10613">34</cx:pt>
          <cx:pt idx="10614">34</cx:pt>
          <cx:pt idx="10615">34</cx:pt>
          <cx:pt idx="10616">34</cx:pt>
          <cx:pt idx="10617">34</cx:pt>
          <cx:pt idx="10618">34</cx:pt>
          <cx:pt idx="10619">34</cx:pt>
          <cx:pt idx="10620">34</cx:pt>
          <cx:pt idx="10621">34</cx:pt>
          <cx:pt idx="10622">34</cx:pt>
          <cx:pt idx="10623">34</cx:pt>
          <cx:pt idx="10624">34</cx:pt>
          <cx:pt idx="10625">34</cx:pt>
          <cx:pt idx="10626">34</cx:pt>
          <cx:pt idx="10627">34</cx:pt>
          <cx:pt idx="10628">34</cx:pt>
          <cx:pt idx="10629">34</cx:pt>
          <cx:pt idx="10630">34</cx:pt>
          <cx:pt idx="10631">34</cx:pt>
          <cx:pt idx="10632">34</cx:pt>
          <cx:pt idx="10633">34</cx:pt>
          <cx:pt idx="10634">34</cx:pt>
          <cx:pt idx="10635">34</cx:pt>
          <cx:pt idx="10636">34</cx:pt>
          <cx:pt idx="10637">34</cx:pt>
          <cx:pt idx="10638">34</cx:pt>
          <cx:pt idx="10639">34</cx:pt>
          <cx:pt idx="10640">34</cx:pt>
          <cx:pt idx="10641">34</cx:pt>
          <cx:pt idx="10642">34</cx:pt>
          <cx:pt idx="10643">34</cx:pt>
          <cx:pt idx="10644">34</cx:pt>
          <cx:pt idx="10645">34</cx:pt>
          <cx:pt idx="10646">34</cx:pt>
          <cx:pt idx="10647">34</cx:pt>
          <cx:pt idx="10648">34</cx:pt>
          <cx:pt idx="10649">34</cx:pt>
          <cx:pt idx="10650">34</cx:pt>
          <cx:pt idx="10651">34</cx:pt>
          <cx:pt idx="10652">34</cx:pt>
          <cx:pt idx="10653">34</cx:pt>
          <cx:pt idx="10654">34</cx:pt>
          <cx:pt idx="10655">34</cx:pt>
          <cx:pt idx="10656">34</cx:pt>
          <cx:pt idx="10657">34</cx:pt>
          <cx:pt idx="10658">34</cx:pt>
          <cx:pt idx="10659">34</cx:pt>
          <cx:pt idx="10660">34</cx:pt>
          <cx:pt idx="10661">34</cx:pt>
          <cx:pt idx="10662">34</cx:pt>
          <cx:pt idx="10663">34</cx:pt>
          <cx:pt idx="10664">34</cx:pt>
          <cx:pt idx="10665">34</cx:pt>
          <cx:pt idx="10666">34</cx:pt>
          <cx:pt idx="10667">34</cx:pt>
          <cx:pt idx="10668">34</cx:pt>
          <cx:pt idx="10669">34</cx:pt>
          <cx:pt idx="10670">34</cx:pt>
          <cx:pt idx="10671">34</cx:pt>
          <cx:pt idx="10672">34</cx:pt>
          <cx:pt idx="10673">34</cx:pt>
          <cx:pt idx="10674">34</cx:pt>
          <cx:pt idx="10675">34</cx:pt>
          <cx:pt idx="10676">34</cx:pt>
          <cx:pt idx="10677">34</cx:pt>
          <cx:pt idx="10678">34</cx:pt>
          <cx:pt idx="10679">34</cx:pt>
          <cx:pt idx="10680">34</cx:pt>
          <cx:pt idx="10681">34</cx:pt>
          <cx:pt idx="10682">34</cx:pt>
          <cx:pt idx="10683">34</cx:pt>
          <cx:pt idx="10684">34</cx:pt>
          <cx:pt idx="10685">34</cx:pt>
          <cx:pt idx="10686">34</cx:pt>
          <cx:pt idx="10687">34</cx:pt>
          <cx:pt idx="10688">34</cx:pt>
          <cx:pt idx="10689">34</cx:pt>
          <cx:pt idx="10690">34</cx:pt>
          <cx:pt idx="10691">34</cx:pt>
          <cx:pt idx="10692">34</cx:pt>
          <cx:pt idx="10693">34</cx:pt>
          <cx:pt idx="10694">34</cx:pt>
          <cx:pt idx="10695">34</cx:pt>
          <cx:pt idx="10696">34</cx:pt>
          <cx:pt idx="10697">34</cx:pt>
          <cx:pt idx="10698">34</cx:pt>
          <cx:pt idx="10699">34</cx:pt>
          <cx:pt idx="10700">34</cx:pt>
          <cx:pt idx="10701">34</cx:pt>
          <cx:pt idx="10702">34</cx:pt>
          <cx:pt idx="10703">34</cx:pt>
          <cx:pt idx="10704">34</cx:pt>
          <cx:pt idx="10705">34</cx:pt>
          <cx:pt idx="10706">34</cx:pt>
          <cx:pt idx="10707">34</cx:pt>
          <cx:pt idx="10708">34</cx:pt>
          <cx:pt idx="10709">34</cx:pt>
          <cx:pt idx="10710">34</cx:pt>
          <cx:pt idx="10711">34</cx:pt>
          <cx:pt idx="10712">34</cx:pt>
          <cx:pt idx="10713">34</cx:pt>
          <cx:pt idx="10714">34</cx:pt>
          <cx:pt idx="10715">34</cx:pt>
          <cx:pt idx="10716">34</cx:pt>
          <cx:pt idx="10717">34</cx:pt>
          <cx:pt idx="10718">34</cx:pt>
          <cx:pt idx="10719">34</cx:pt>
          <cx:pt idx="10720">34</cx:pt>
          <cx:pt idx="10721">34</cx:pt>
          <cx:pt idx="10722">34</cx:pt>
          <cx:pt idx="10723">34</cx:pt>
          <cx:pt idx="10724">34</cx:pt>
          <cx:pt idx="10725">34</cx:pt>
          <cx:pt idx="10726">34</cx:pt>
          <cx:pt idx="10727">34</cx:pt>
          <cx:pt idx="10728">34</cx:pt>
          <cx:pt idx="10729">34</cx:pt>
          <cx:pt idx="10730">34</cx:pt>
          <cx:pt idx="10731">34</cx:pt>
          <cx:pt idx="10732">34</cx:pt>
          <cx:pt idx="10733">34</cx:pt>
          <cx:pt idx="10734">34</cx:pt>
          <cx:pt idx="10735">34</cx:pt>
          <cx:pt idx="10736">34</cx:pt>
          <cx:pt idx="10737">34</cx:pt>
          <cx:pt idx="10738">34</cx:pt>
          <cx:pt idx="10739">34</cx:pt>
          <cx:pt idx="10740">34</cx:pt>
          <cx:pt idx="10741">34</cx:pt>
          <cx:pt idx="10742">34</cx:pt>
          <cx:pt idx="10743">34</cx:pt>
          <cx:pt idx="10744">34</cx:pt>
          <cx:pt idx="10745">34</cx:pt>
          <cx:pt idx="10746">34</cx:pt>
          <cx:pt idx="10747">34</cx:pt>
          <cx:pt idx="10748">34</cx:pt>
          <cx:pt idx="10749">34</cx:pt>
          <cx:pt idx="10750">34</cx:pt>
          <cx:pt idx="10751">34</cx:pt>
          <cx:pt idx="10752">34</cx:pt>
          <cx:pt idx="10753">34</cx:pt>
          <cx:pt idx="10754">34</cx:pt>
          <cx:pt idx="10755">34</cx:pt>
          <cx:pt idx="10756">34</cx:pt>
          <cx:pt idx="10757">34</cx:pt>
          <cx:pt idx="10758">34</cx:pt>
          <cx:pt idx="10759">34</cx:pt>
          <cx:pt idx="10760">34</cx:pt>
          <cx:pt idx="10761">34</cx:pt>
          <cx:pt idx="10762">34</cx:pt>
          <cx:pt idx="10763">34</cx:pt>
          <cx:pt idx="10764">34</cx:pt>
          <cx:pt idx="10765">34</cx:pt>
          <cx:pt idx="10766">34</cx:pt>
          <cx:pt idx="10767">34</cx:pt>
          <cx:pt idx="10768">34</cx:pt>
          <cx:pt idx="10769">34</cx:pt>
          <cx:pt idx="10770">34</cx:pt>
          <cx:pt idx="10771">34</cx:pt>
          <cx:pt idx="10772">34</cx:pt>
          <cx:pt idx="10773">34</cx:pt>
          <cx:pt idx="10774">34</cx:pt>
          <cx:pt idx="10775">34</cx:pt>
          <cx:pt idx="10776">34</cx:pt>
          <cx:pt idx="10777">34</cx:pt>
          <cx:pt idx="10778">34</cx:pt>
          <cx:pt idx="10779">34</cx:pt>
          <cx:pt idx="10780">34</cx:pt>
          <cx:pt idx="10781">34</cx:pt>
          <cx:pt idx="10782">34</cx:pt>
          <cx:pt idx="10783">34</cx:pt>
          <cx:pt idx="10784">34</cx:pt>
          <cx:pt idx="10785">34</cx:pt>
          <cx:pt idx="10786">34</cx:pt>
          <cx:pt idx="10787">34</cx:pt>
          <cx:pt idx="10788">34</cx:pt>
          <cx:pt idx="10789">34</cx:pt>
          <cx:pt idx="10790">34</cx:pt>
          <cx:pt idx="10791">34</cx:pt>
          <cx:pt idx="10792">34</cx:pt>
          <cx:pt idx="10793">34</cx:pt>
          <cx:pt idx="10794">34</cx:pt>
          <cx:pt idx="10795">34</cx:pt>
          <cx:pt idx="10796">34</cx:pt>
          <cx:pt idx="10797">34</cx:pt>
          <cx:pt idx="10798">34</cx:pt>
          <cx:pt idx="10799">34</cx:pt>
          <cx:pt idx="10800">34</cx:pt>
          <cx:pt idx="10801">34</cx:pt>
          <cx:pt idx="10802">34</cx:pt>
          <cx:pt idx="10803">34</cx:pt>
          <cx:pt idx="10804">34</cx:pt>
          <cx:pt idx="10805">34</cx:pt>
          <cx:pt idx="10806">34</cx:pt>
          <cx:pt idx="10807">34</cx:pt>
          <cx:pt idx="10808">34</cx:pt>
          <cx:pt idx="10809">34</cx:pt>
          <cx:pt idx="10810">34</cx:pt>
          <cx:pt idx="10811">34</cx:pt>
          <cx:pt idx="10812">34</cx:pt>
          <cx:pt idx="10813">34</cx:pt>
          <cx:pt idx="10814">34</cx:pt>
          <cx:pt idx="10815">34</cx:pt>
          <cx:pt idx="10816">34</cx:pt>
          <cx:pt idx="10817">34</cx:pt>
          <cx:pt idx="10818">34</cx:pt>
          <cx:pt idx="10819">34</cx:pt>
          <cx:pt idx="10820">34</cx:pt>
          <cx:pt idx="10821">34</cx:pt>
          <cx:pt idx="10822">34</cx:pt>
          <cx:pt idx="10823">34</cx:pt>
          <cx:pt idx="10824">34</cx:pt>
          <cx:pt idx="10825">34</cx:pt>
          <cx:pt idx="10826">34</cx:pt>
          <cx:pt idx="10827">34</cx:pt>
          <cx:pt idx="10828">34</cx:pt>
          <cx:pt idx="10829">34</cx:pt>
          <cx:pt idx="10830">33</cx:pt>
          <cx:pt idx="10831">33</cx:pt>
          <cx:pt idx="10832">33</cx:pt>
          <cx:pt idx="10833">33</cx:pt>
          <cx:pt idx="10834">33</cx:pt>
          <cx:pt idx="10835">33</cx:pt>
          <cx:pt idx="10836">33</cx:pt>
          <cx:pt idx="10837">33</cx:pt>
          <cx:pt idx="10838">33</cx:pt>
          <cx:pt idx="10839">33</cx:pt>
          <cx:pt idx="10840">33</cx:pt>
          <cx:pt idx="10841">33</cx:pt>
          <cx:pt idx="10842">33</cx:pt>
          <cx:pt idx="10843">33</cx:pt>
          <cx:pt idx="10844">33</cx:pt>
          <cx:pt idx="10845">33</cx:pt>
          <cx:pt idx="10846">33</cx:pt>
          <cx:pt idx="10847">33</cx:pt>
          <cx:pt idx="10848">33</cx:pt>
          <cx:pt idx="10849">33</cx:pt>
          <cx:pt idx="10850">33</cx:pt>
          <cx:pt idx="10851">33</cx:pt>
          <cx:pt idx="10852">33</cx:pt>
          <cx:pt idx="10853">33</cx:pt>
          <cx:pt idx="10854">33</cx:pt>
          <cx:pt idx="10855">33</cx:pt>
          <cx:pt idx="10856">33</cx:pt>
          <cx:pt idx="10857">33</cx:pt>
          <cx:pt idx="10858">33</cx:pt>
          <cx:pt idx="10859">33</cx:pt>
          <cx:pt idx="10860">33</cx:pt>
          <cx:pt idx="10861">33</cx:pt>
          <cx:pt idx="10862">33</cx:pt>
          <cx:pt idx="10863">33</cx:pt>
          <cx:pt idx="10864">33</cx:pt>
          <cx:pt idx="10865">33</cx:pt>
          <cx:pt idx="10866">33</cx:pt>
          <cx:pt idx="10867">33</cx:pt>
          <cx:pt idx="10868">33</cx:pt>
          <cx:pt idx="10869">33</cx:pt>
          <cx:pt idx="10870">33</cx:pt>
          <cx:pt idx="10871">33</cx:pt>
          <cx:pt idx="10872">33</cx:pt>
          <cx:pt idx="10873">33</cx:pt>
          <cx:pt idx="10874">33</cx:pt>
          <cx:pt idx="10875">33</cx:pt>
          <cx:pt idx="10876">33</cx:pt>
          <cx:pt idx="10877">33</cx:pt>
          <cx:pt idx="10878">33</cx:pt>
          <cx:pt idx="10879">33</cx:pt>
          <cx:pt idx="10880">33</cx:pt>
          <cx:pt idx="10881">33</cx:pt>
          <cx:pt idx="10882">33</cx:pt>
          <cx:pt idx="10883">33</cx:pt>
          <cx:pt idx="10884">33</cx:pt>
          <cx:pt idx="10885">33</cx:pt>
          <cx:pt idx="10886">33</cx:pt>
          <cx:pt idx="10887">33</cx:pt>
          <cx:pt idx="10888">33</cx:pt>
          <cx:pt idx="10889">33</cx:pt>
          <cx:pt idx="10890">33</cx:pt>
          <cx:pt idx="10891">33</cx:pt>
          <cx:pt idx="10892">33</cx:pt>
          <cx:pt idx="10893">33</cx:pt>
          <cx:pt idx="10894">33</cx:pt>
          <cx:pt idx="10895">33</cx:pt>
          <cx:pt idx="10896">33</cx:pt>
          <cx:pt idx="10897">33</cx:pt>
          <cx:pt idx="10898">33</cx:pt>
          <cx:pt idx="10899">33</cx:pt>
          <cx:pt idx="10900">33</cx:pt>
          <cx:pt idx="10901">33</cx:pt>
          <cx:pt idx="10902">33</cx:pt>
          <cx:pt idx="10903">33</cx:pt>
          <cx:pt idx="10904">33</cx:pt>
          <cx:pt idx="10905">33</cx:pt>
          <cx:pt idx="10906">33</cx:pt>
          <cx:pt idx="10907">33</cx:pt>
          <cx:pt idx="10908">33</cx:pt>
          <cx:pt idx="10909">33</cx:pt>
          <cx:pt idx="10910">33</cx:pt>
          <cx:pt idx="10911">33</cx:pt>
          <cx:pt idx="10912">33</cx:pt>
          <cx:pt idx="10913">33</cx:pt>
          <cx:pt idx="10914">33</cx:pt>
          <cx:pt idx="10915">33</cx:pt>
          <cx:pt idx="10916">33</cx:pt>
          <cx:pt idx="10917">33</cx:pt>
          <cx:pt idx="10918">33</cx:pt>
          <cx:pt idx="10919">33</cx:pt>
          <cx:pt idx="10920">33</cx:pt>
          <cx:pt idx="10921">33</cx:pt>
          <cx:pt idx="10922">33</cx:pt>
          <cx:pt idx="10923">33</cx:pt>
          <cx:pt idx="10924">33</cx:pt>
          <cx:pt idx="10925">33</cx:pt>
          <cx:pt idx="10926">33</cx:pt>
          <cx:pt idx="10927">33</cx:pt>
          <cx:pt idx="10928">33</cx:pt>
          <cx:pt idx="10929">33</cx:pt>
          <cx:pt idx="10930">33</cx:pt>
          <cx:pt idx="10931">33</cx:pt>
          <cx:pt idx="10932">33</cx:pt>
          <cx:pt idx="10933">33</cx:pt>
          <cx:pt idx="10934">33</cx:pt>
          <cx:pt idx="10935">33</cx:pt>
          <cx:pt idx="10936">33</cx:pt>
          <cx:pt idx="10937">33</cx:pt>
          <cx:pt idx="10938">33</cx:pt>
          <cx:pt idx="10939">33</cx:pt>
          <cx:pt idx="10940">33</cx:pt>
          <cx:pt idx="10941">33</cx:pt>
          <cx:pt idx="10942">33</cx:pt>
          <cx:pt idx="10943">33</cx:pt>
          <cx:pt idx="10944">33</cx:pt>
          <cx:pt idx="10945">33</cx:pt>
          <cx:pt idx="10946">33</cx:pt>
          <cx:pt idx="10947">33</cx:pt>
          <cx:pt idx="10948">33</cx:pt>
          <cx:pt idx="10949">33</cx:pt>
          <cx:pt idx="10950">33</cx:pt>
          <cx:pt idx="10951">33</cx:pt>
          <cx:pt idx="10952">33</cx:pt>
          <cx:pt idx="10953">33</cx:pt>
          <cx:pt idx="10954">33</cx:pt>
          <cx:pt idx="10955">33</cx:pt>
          <cx:pt idx="10956">33</cx:pt>
          <cx:pt idx="10957">33</cx:pt>
          <cx:pt idx="10958">33</cx:pt>
          <cx:pt idx="10959">33</cx:pt>
          <cx:pt idx="10960">33</cx:pt>
          <cx:pt idx="10961">33</cx:pt>
          <cx:pt idx="10962">33</cx:pt>
          <cx:pt idx="10963">33</cx:pt>
          <cx:pt idx="10964">33</cx:pt>
          <cx:pt idx="10965">33</cx:pt>
          <cx:pt idx="10966">33</cx:pt>
          <cx:pt idx="10967">33</cx:pt>
          <cx:pt idx="10968">33</cx:pt>
          <cx:pt idx="10969">33</cx:pt>
          <cx:pt idx="10970">33</cx:pt>
          <cx:pt idx="10971">33</cx:pt>
          <cx:pt idx="10972">33</cx:pt>
          <cx:pt idx="10973">33</cx:pt>
          <cx:pt idx="10974">33</cx:pt>
          <cx:pt idx="10975">33</cx:pt>
          <cx:pt idx="10976">33</cx:pt>
          <cx:pt idx="10977">33</cx:pt>
          <cx:pt idx="10978">33</cx:pt>
          <cx:pt idx="10979">33</cx:pt>
          <cx:pt idx="10980">33</cx:pt>
          <cx:pt idx="10981">33</cx:pt>
          <cx:pt idx="10982">33</cx:pt>
          <cx:pt idx="10983">33</cx:pt>
          <cx:pt idx="10984">33</cx:pt>
          <cx:pt idx="10985">33</cx:pt>
          <cx:pt idx="10986">33</cx:pt>
          <cx:pt idx="10987">33</cx:pt>
          <cx:pt idx="10988">33</cx:pt>
          <cx:pt idx="10989">33</cx:pt>
          <cx:pt idx="10990">33</cx:pt>
          <cx:pt idx="10991">33</cx:pt>
          <cx:pt idx="10992">33</cx:pt>
          <cx:pt idx="10993">33</cx:pt>
          <cx:pt idx="10994">33</cx:pt>
          <cx:pt idx="10995">33</cx:pt>
          <cx:pt idx="10996">33</cx:pt>
          <cx:pt idx="10997">33</cx:pt>
          <cx:pt idx="10998">33</cx:pt>
          <cx:pt idx="10999">33</cx:pt>
          <cx:pt idx="11000">33</cx:pt>
          <cx:pt idx="11001">33</cx:pt>
          <cx:pt idx="11002">33</cx:pt>
          <cx:pt idx="11003">33</cx:pt>
          <cx:pt idx="11004">33</cx:pt>
          <cx:pt idx="11005">33</cx:pt>
          <cx:pt idx="11006">33</cx:pt>
          <cx:pt idx="11007">33</cx:pt>
          <cx:pt idx="11008">33</cx:pt>
          <cx:pt idx="11009">33</cx:pt>
          <cx:pt idx="11010">33</cx:pt>
          <cx:pt idx="11011">33</cx:pt>
          <cx:pt idx="11012">33</cx:pt>
          <cx:pt idx="11013">33</cx:pt>
          <cx:pt idx="11014">33</cx:pt>
          <cx:pt idx="11015">33</cx:pt>
          <cx:pt idx="11016">33</cx:pt>
          <cx:pt idx="11017">33</cx:pt>
          <cx:pt idx="11018">33</cx:pt>
          <cx:pt idx="11019">33</cx:pt>
          <cx:pt idx="11020">33</cx:pt>
          <cx:pt idx="11021">33</cx:pt>
          <cx:pt idx="11022">33</cx:pt>
          <cx:pt idx="11023">33</cx:pt>
          <cx:pt idx="11024">33</cx:pt>
          <cx:pt idx="11025">33</cx:pt>
          <cx:pt idx="11026">33</cx:pt>
          <cx:pt idx="11027">33</cx:pt>
          <cx:pt idx="11028">33</cx:pt>
          <cx:pt idx="11029">33</cx:pt>
          <cx:pt idx="11030">33</cx:pt>
          <cx:pt idx="11031">33</cx:pt>
          <cx:pt idx="11032">33</cx:pt>
          <cx:pt idx="11033">33</cx:pt>
          <cx:pt idx="11034">33</cx:pt>
          <cx:pt idx="11035">33</cx:pt>
          <cx:pt idx="11036">33</cx:pt>
          <cx:pt idx="11037">33</cx:pt>
          <cx:pt idx="11038">33</cx:pt>
          <cx:pt idx="11039">33</cx:pt>
          <cx:pt idx="11040">33</cx:pt>
          <cx:pt idx="11041">33</cx:pt>
          <cx:pt idx="11042">33</cx:pt>
          <cx:pt idx="11043">33</cx:pt>
          <cx:pt idx="11044">33</cx:pt>
          <cx:pt idx="11045">33</cx:pt>
          <cx:pt idx="11046">33</cx:pt>
          <cx:pt idx="11047">33</cx:pt>
          <cx:pt idx="11048">33</cx:pt>
          <cx:pt idx="11049">33</cx:pt>
          <cx:pt idx="11050">33</cx:pt>
          <cx:pt idx="11051">33</cx:pt>
          <cx:pt idx="11052">33</cx:pt>
          <cx:pt idx="11053">33</cx:pt>
          <cx:pt idx="11054">33</cx:pt>
          <cx:pt idx="11055">33</cx:pt>
          <cx:pt idx="11056">33</cx:pt>
          <cx:pt idx="11057">33</cx:pt>
          <cx:pt idx="11058">33</cx:pt>
          <cx:pt idx="11059">33</cx:pt>
          <cx:pt idx="11060">33</cx:pt>
          <cx:pt idx="11061">33</cx:pt>
          <cx:pt idx="11062">33</cx:pt>
          <cx:pt idx="11063">33</cx:pt>
          <cx:pt idx="11064">33</cx:pt>
          <cx:pt idx="11065">33</cx:pt>
          <cx:pt idx="11066">33</cx:pt>
          <cx:pt idx="11067">33</cx:pt>
          <cx:pt idx="11068">33</cx:pt>
          <cx:pt idx="11069">33</cx:pt>
          <cx:pt idx="11070">33</cx:pt>
          <cx:pt idx="11071">33</cx:pt>
          <cx:pt idx="11072">33</cx:pt>
          <cx:pt idx="11073">33</cx:pt>
          <cx:pt idx="11074">33</cx:pt>
          <cx:pt idx="11075">33</cx:pt>
          <cx:pt idx="11076">33</cx:pt>
          <cx:pt idx="11077">33</cx:pt>
          <cx:pt idx="11078">33</cx:pt>
          <cx:pt idx="11079">33</cx:pt>
          <cx:pt idx="11080">33</cx:pt>
          <cx:pt idx="11081">33</cx:pt>
          <cx:pt idx="11082">33</cx:pt>
          <cx:pt idx="11083">33</cx:pt>
          <cx:pt idx="11084">33</cx:pt>
          <cx:pt idx="11085">33</cx:pt>
          <cx:pt idx="11086">33</cx:pt>
          <cx:pt idx="11087">33</cx:pt>
          <cx:pt idx="11088">33</cx:pt>
          <cx:pt idx="11089">33</cx:pt>
          <cx:pt idx="11090">33</cx:pt>
          <cx:pt idx="11091">33</cx:pt>
          <cx:pt idx="11092">33</cx:pt>
          <cx:pt idx="11093">33</cx:pt>
          <cx:pt idx="11094">33</cx:pt>
          <cx:pt idx="11095">33</cx:pt>
          <cx:pt idx="11096">33</cx:pt>
          <cx:pt idx="11097">33</cx:pt>
          <cx:pt idx="11098">33</cx:pt>
          <cx:pt idx="11099">33</cx:pt>
          <cx:pt idx="11100">33</cx:pt>
          <cx:pt idx="11101">33</cx:pt>
          <cx:pt idx="11102">33</cx:pt>
          <cx:pt idx="11103">33</cx:pt>
          <cx:pt idx="11104">33</cx:pt>
          <cx:pt idx="11105">33</cx:pt>
          <cx:pt idx="11106">33</cx:pt>
          <cx:pt idx="11107">33</cx:pt>
          <cx:pt idx="11108">33</cx:pt>
          <cx:pt idx="11109">33</cx:pt>
          <cx:pt idx="11110">33</cx:pt>
          <cx:pt idx="11111">33</cx:pt>
          <cx:pt idx="11112">33</cx:pt>
          <cx:pt idx="11113">33</cx:pt>
          <cx:pt idx="11114">33</cx:pt>
          <cx:pt idx="11115">33</cx:pt>
          <cx:pt idx="11116">33</cx:pt>
          <cx:pt idx="11117">33</cx:pt>
          <cx:pt idx="11118">33</cx:pt>
          <cx:pt idx="11119">33</cx:pt>
          <cx:pt idx="11120">33</cx:pt>
          <cx:pt idx="11121">33</cx:pt>
          <cx:pt idx="11122">33</cx:pt>
          <cx:pt idx="11123">33</cx:pt>
          <cx:pt idx="11124">33</cx:pt>
          <cx:pt idx="11125">33</cx:pt>
          <cx:pt idx="11126">33</cx:pt>
          <cx:pt idx="11127">33</cx:pt>
          <cx:pt idx="11128">33</cx:pt>
          <cx:pt idx="11129">33</cx:pt>
          <cx:pt idx="11130">33</cx:pt>
          <cx:pt idx="11131">33</cx:pt>
          <cx:pt idx="11132">33</cx:pt>
          <cx:pt idx="11133">33</cx:pt>
          <cx:pt idx="11134">33</cx:pt>
          <cx:pt idx="11135">33</cx:pt>
          <cx:pt idx="11136">33</cx:pt>
          <cx:pt idx="11137">33</cx:pt>
          <cx:pt idx="11138">33</cx:pt>
          <cx:pt idx="11139">33</cx:pt>
          <cx:pt idx="11140">33</cx:pt>
          <cx:pt idx="11141">33</cx:pt>
          <cx:pt idx="11142">33</cx:pt>
          <cx:pt idx="11143">33</cx:pt>
          <cx:pt idx="11144">33</cx:pt>
          <cx:pt idx="11145">33</cx:pt>
          <cx:pt idx="11146">33</cx:pt>
          <cx:pt idx="11147">33</cx:pt>
          <cx:pt idx="11148">33</cx:pt>
          <cx:pt idx="11149">33</cx:pt>
          <cx:pt idx="11150">33</cx:pt>
          <cx:pt idx="11151">33</cx:pt>
          <cx:pt idx="11152">33</cx:pt>
          <cx:pt idx="11153">33</cx:pt>
          <cx:pt idx="11154">33</cx:pt>
          <cx:pt idx="11155">33</cx:pt>
          <cx:pt idx="11156">33</cx:pt>
          <cx:pt idx="11157">33</cx:pt>
          <cx:pt idx="11158">33</cx:pt>
          <cx:pt idx="11159">33</cx:pt>
          <cx:pt idx="11160">33</cx:pt>
          <cx:pt idx="11161">33</cx:pt>
          <cx:pt idx="11162">33</cx:pt>
          <cx:pt idx="11163">33</cx:pt>
          <cx:pt idx="11164">33</cx:pt>
          <cx:pt idx="11165">33</cx:pt>
          <cx:pt idx="11166">33</cx:pt>
          <cx:pt idx="11167">33</cx:pt>
          <cx:pt idx="11168">33</cx:pt>
          <cx:pt idx="11169">33</cx:pt>
          <cx:pt idx="11170">33</cx:pt>
          <cx:pt idx="11171">33</cx:pt>
          <cx:pt idx="11172">33</cx:pt>
          <cx:pt idx="11173">33</cx:pt>
          <cx:pt idx="11174">33</cx:pt>
          <cx:pt idx="11175">33</cx:pt>
          <cx:pt idx="11176">33</cx:pt>
          <cx:pt idx="11177">33</cx:pt>
          <cx:pt idx="11178">32</cx:pt>
          <cx:pt idx="11179">32</cx:pt>
          <cx:pt idx="11180">32</cx:pt>
          <cx:pt idx="11181">32</cx:pt>
          <cx:pt idx="11182">32</cx:pt>
          <cx:pt idx="11183">32</cx:pt>
          <cx:pt idx="11184">32</cx:pt>
          <cx:pt idx="11185">32</cx:pt>
          <cx:pt idx="11186">32</cx:pt>
          <cx:pt idx="11187">32</cx:pt>
          <cx:pt idx="11188">32</cx:pt>
          <cx:pt idx="11189">32</cx:pt>
          <cx:pt idx="11190">32</cx:pt>
          <cx:pt idx="11191">32</cx:pt>
          <cx:pt idx="11192">32</cx:pt>
          <cx:pt idx="11193">32</cx:pt>
          <cx:pt idx="11194">32</cx:pt>
          <cx:pt idx="11195">32</cx:pt>
          <cx:pt idx="11196">32</cx:pt>
          <cx:pt idx="11197">32</cx:pt>
          <cx:pt idx="11198">32</cx:pt>
          <cx:pt idx="11199">32</cx:pt>
          <cx:pt idx="11200">32</cx:pt>
          <cx:pt idx="11201">32</cx:pt>
          <cx:pt idx="11202">32</cx:pt>
          <cx:pt idx="11203">32</cx:pt>
          <cx:pt idx="11204">32</cx:pt>
          <cx:pt idx="11205">32</cx:pt>
          <cx:pt idx="11206">32</cx:pt>
          <cx:pt idx="11207">32</cx:pt>
          <cx:pt idx="11208">32</cx:pt>
          <cx:pt idx="11209">32</cx:pt>
          <cx:pt idx="11210">32</cx:pt>
          <cx:pt idx="11211">32</cx:pt>
          <cx:pt idx="11212">32</cx:pt>
          <cx:pt idx="11213">32</cx:pt>
          <cx:pt idx="11214">32</cx:pt>
          <cx:pt idx="11215">32</cx:pt>
          <cx:pt idx="11216">32</cx:pt>
          <cx:pt idx="11217">32</cx:pt>
          <cx:pt idx="11218">32</cx:pt>
          <cx:pt idx="11219">32</cx:pt>
          <cx:pt idx="11220">32</cx:pt>
          <cx:pt idx="11221">32</cx:pt>
          <cx:pt idx="11222">32</cx:pt>
          <cx:pt idx="11223">32</cx:pt>
          <cx:pt idx="11224">32</cx:pt>
          <cx:pt idx="11225">32</cx:pt>
          <cx:pt idx="11226">32</cx:pt>
          <cx:pt idx="11227">32</cx:pt>
          <cx:pt idx="11228">32</cx:pt>
          <cx:pt idx="11229">32</cx:pt>
          <cx:pt idx="11230">32</cx:pt>
          <cx:pt idx="11231">32</cx:pt>
          <cx:pt idx="11232">32</cx:pt>
          <cx:pt idx="11233">32</cx:pt>
          <cx:pt idx="11234">32</cx:pt>
          <cx:pt idx="11235">32</cx:pt>
          <cx:pt idx="11236">32</cx:pt>
          <cx:pt idx="11237">32</cx:pt>
          <cx:pt idx="11238">32</cx:pt>
          <cx:pt idx="11239">32</cx:pt>
          <cx:pt idx="11240">32</cx:pt>
          <cx:pt idx="11241">32</cx:pt>
          <cx:pt idx="11242">32</cx:pt>
          <cx:pt idx="11243">32</cx:pt>
          <cx:pt idx="11244">32</cx:pt>
          <cx:pt idx="11245">32</cx:pt>
          <cx:pt idx="11246">32</cx:pt>
          <cx:pt idx="11247">32</cx:pt>
          <cx:pt idx="11248">32</cx:pt>
          <cx:pt idx="11249">32</cx:pt>
          <cx:pt idx="11250">32</cx:pt>
          <cx:pt idx="11251">32</cx:pt>
          <cx:pt idx="11252">32</cx:pt>
          <cx:pt idx="11253">32</cx:pt>
          <cx:pt idx="11254">32</cx:pt>
          <cx:pt idx="11255">32</cx:pt>
          <cx:pt idx="11256">32</cx:pt>
          <cx:pt idx="11257">32</cx:pt>
          <cx:pt idx="11258">32</cx:pt>
          <cx:pt idx="11259">32</cx:pt>
          <cx:pt idx="11260">32</cx:pt>
          <cx:pt idx="11261">32</cx:pt>
          <cx:pt idx="11262">32</cx:pt>
          <cx:pt idx="11263">32</cx:pt>
          <cx:pt idx="11264">32</cx:pt>
          <cx:pt idx="11265">32</cx:pt>
          <cx:pt idx="11266">32</cx:pt>
          <cx:pt idx="11267">32</cx:pt>
          <cx:pt idx="11268">32</cx:pt>
          <cx:pt idx="11269">32</cx:pt>
          <cx:pt idx="11270">32</cx:pt>
          <cx:pt idx="11271">32</cx:pt>
          <cx:pt idx="11272">32</cx:pt>
          <cx:pt idx="11273">32</cx:pt>
          <cx:pt idx="11274">32</cx:pt>
          <cx:pt idx="11275">32</cx:pt>
          <cx:pt idx="11276">32</cx:pt>
          <cx:pt idx="11277">32</cx:pt>
          <cx:pt idx="11278">32</cx:pt>
          <cx:pt idx="11279">32</cx:pt>
          <cx:pt idx="11280">32</cx:pt>
          <cx:pt idx="11281">32</cx:pt>
          <cx:pt idx="11282">32</cx:pt>
          <cx:pt idx="11283">32</cx:pt>
          <cx:pt idx="11284">32</cx:pt>
          <cx:pt idx="11285">32</cx:pt>
          <cx:pt idx="11286">32</cx:pt>
          <cx:pt idx="11287">32</cx:pt>
          <cx:pt idx="11288">32</cx:pt>
          <cx:pt idx="11289">32</cx:pt>
          <cx:pt idx="11290">32</cx:pt>
          <cx:pt idx="11291">32</cx:pt>
          <cx:pt idx="11292">32</cx:pt>
          <cx:pt idx="11293">32</cx:pt>
          <cx:pt idx="11294">32</cx:pt>
          <cx:pt idx="11295">32</cx:pt>
          <cx:pt idx="11296">32</cx:pt>
          <cx:pt idx="11297">32</cx:pt>
          <cx:pt idx="11298">32</cx:pt>
          <cx:pt idx="11299">32</cx:pt>
          <cx:pt idx="11300">32</cx:pt>
          <cx:pt idx="11301">32</cx:pt>
          <cx:pt idx="11302">32</cx:pt>
          <cx:pt idx="11303">32</cx:pt>
          <cx:pt idx="11304">32</cx:pt>
          <cx:pt idx="11305">32</cx:pt>
          <cx:pt idx="11306">32</cx:pt>
          <cx:pt idx="11307">32</cx:pt>
          <cx:pt idx="11308">32</cx:pt>
          <cx:pt idx="11309">32</cx:pt>
          <cx:pt idx="11310">32</cx:pt>
          <cx:pt idx="11311">32</cx:pt>
          <cx:pt idx="11312">32</cx:pt>
          <cx:pt idx="11313">32</cx:pt>
          <cx:pt idx="11314">32</cx:pt>
          <cx:pt idx="11315">32</cx:pt>
          <cx:pt idx="11316">32</cx:pt>
          <cx:pt idx="11317">32</cx:pt>
          <cx:pt idx="11318">32</cx:pt>
          <cx:pt idx="11319">32</cx:pt>
          <cx:pt idx="11320">32</cx:pt>
          <cx:pt idx="11321">32</cx:pt>
          <cx:pt idx="11322">32</cx:pt>
          <cx:pt idx="11323">32</cx:pt>
          <cx:pt idx="11324">32</cx:pt>
          <cx:pt idx="11325">32</cx:pt>
          <cx:pt idx="11326">32</cx:pt>
          <cx:pt idx="11327">32</cx:pt>
          <cx:pt idx="11328">32</cx:pt>
          <cx:pt idx="11329">32</cx:pt>
          <cx:pt idx="11330">32</cx:pt>
          <cx:pt idx="11331">32</cx:pt>
          <cx:pt idx="11332">32</cx:pt>
          <cx:pt idx="11333">32</cx:pt>
          <cx:pt idx="11334">32</cx:pt>
          <cx:pt idx="11335">32</cx:pt>
          <cx:pt idx="11336">32</cx:pt>
          <cx:pt idx="11337">32</cx:pt>
          <cx:pt idx="11338">32</cx:pt>
          <cx:pt idx="11339">32</cx:pt>
          <cx:pt idx="11340">32</cx:pt>
          <cx:pt idx="11341">32</cx:pt>
          <cx:pt idx="11342">32</cx:pt>
          <cx:pt idx="11343">32</cx:pt>
          <cx:pt idx="11344">32</cx:pt>
          <cx:pt idx="11345">32</cx:pt>
          <cx:pt idx="11346">32</cx:pt>
          <cx:pt idx="11347">32</cx:pt>
          <cx:pt idx="11348">32</cx:pt>
          <cx:pt idx="11349">32</cx:pt>
          <cx:pt idx="11350">32</cx:pt>
          <cx:pt idx="11351">32</cx:pt>
          <cx:pt idx="11352">32</cx:pt>
          <cx:pt idx="11353">32</cx:pt>
          <cx:pt idx="11354">32</cx:pt>
          <cx:pt idx="11355">32</cx:pt>
          <cx:pt idx="11356">32</cx:pt>
          <cx:pt idx="11357">32</cx:pt>
          <cx:pt idx="11358">32</cx:pt>
          <cx:pt idx="11359">32</cx:pt>
          <cx:pt idx="11360">32</cx:pt>
          <cx:pt idx="11361">32</cx:pt>
          <cx:pt idx="11362">32</cx:pt>
          <cx:pt idx="11363">32</cx:pt>
          <cx:pt idx="11364">32</cx:pt>
          <cx:pt idx="11365">32</cx:pt>
          <cx:pt idx="11366">32</cx:pt>
          <cx:pt idx="11367">32</cx:pt>
          <cx:pt idx="11368">32</cx:pt>
          <cx:pt idx="11369">32</cx:pt>
          <cx:pt idx="11370">32</cx:pt>
          <cx:pt idx="11371">32</cx:pt>
          <cx:pt idx="11372">32</cx:pt>
          <cx:pt idx="11373">32</cx:pt>
          <cx:pt idx="11374">32</cx:pt>
          <cx:pt idx="11375">32</cx:pt>
          <cx:pt idx="11376">32</cx:pt>
          <cx:pt idx="11377">32</cx:pt>
          <cx:pt idx="11378">32</cx:pt>
          <cx:pt idx="11379">32</cx:pt>
          <cx:pt idx="11380">32</cx:pt>
          <cx:pt idx="11381">32</cx:pt>
          <cx:pt idx="11382">32</cx:pt>
          <cx:pt idx="11383">32</cx:pt>
          <cx:pt idx="11384">32</cx:pt>
          <cx:pt idx="11385">32</cx:pt>
          <cx:pt idx="11386">32</cx:pt>
          <cx:pt idx="11387">32</cx:pt>
          <cx:pt idx="11388">32</cx:pt>
          <cx:pt idx="11389">32</cx:pt>
          <cx:pt idx="11390">32</cx:pt>
          <cx:pt idx="11391">32</cx:pt>
          <cx:pt idx="11392">32</cx:pt>
          <cx:pt idx="11393">32</cx:pt>
          <cx:pt idx="11394">32</cx:pt>
          <cx:pt idx="11395">32</cx:pt>
          <cx:pt idx="11396">32</cx:pt>
          <cx:pt idx="11397">32</cx:pt>
          <cx:pt idx="11398">32</cx:pt>
          <cx:pt idx="11399">32</cx:pt>
          <cx:pt idx="11400">32</cx:pt>
          <cx:pt idx="11401">32</cx:pt>
          <cx:pt idx="11402">32</cx:pt>
          <cx:pt idx="11403">32</cx:pt>
          <cx:pt idx="11404">32</cx:pt>
          <cx:pt idx="11405">32</cx:pt>
          <cx:pt idx="11406">32</cx:pt>
          <cx:pt idx="11407">32</cx:pt>
          <cx:pt idx="11408">32</cx:pt>
          <cx:pt idx="11409">32</cx:pt>
          <cx:pt idx="11410">32</cx:pt>
          <cx:pt idx="11411">32</cx:pt>
          <cx:pt idx="11412">32</cx:pt>
          <cx:pt idx="11413">32</cx:pt>
          <cx:pt idx="11414">32</cx:pt>
          <cx:pt idx="11415">32</cx:pt>
          <cx:pt idx="11416">32</cx:pt>
          <cx:pt idx="11417">32</cx:pt>
          <cx:pt idx="11418">32</cx:pt>
          <cx:pt idx="11419">32</cx:pt>
          <cx:pt idx="11420">32</cx:pt>
          <cx:pt idx="11421">32</cx:pt>
          <cx:pt idx="11422">32</cx:pt>
          <cx:pt idx="11423">32</cx:pt>
          <cx:pt idx="11424">32</cx:pt>
          <cx:pt idx="11425">32</cx:pt>
          <cx:pt idx="11426">32</cx:pt>
          <cx:pt idx="11427">32</cx:pt>
          <cx:pt idx="11428">32</cx:pt>
          <cx:pt idx="11429">32</cx:pt>
          <cx:pt idx="11430">32</cx:pt>
          <cx:pt idx="11431">32</cx:pt>
          <cx:pt idx="11432">32</cx:pt>
          <cx:pt idx="11433">32</cx:pt>
          <cx:pt idx="11434">32</cx:pt>
          <cx:pt idx="11435">32</cx:pt>
          <cx:pt idx="11436">32</cx:pt>
          <cx:pt idx="11437">32</cx:pt>
          <cx:pt idx="11438">32</cx:pt>
          <cx:pt idx="11439">32</cx:pt>
          <cx:pt idx="11440">32</cx:pt>
          <cx:pt idx="11441">32</cx:pt>
          <cx:pt idx="11442">32</cx:pt>
          <cx:pt idx="11443">32</cx:pt>
          <cx:pt idx="11444">32</cx:pt>
          <cx:pt idx="11445">32</cx:pt>
          <cx:pt idx="11446">32</cx:pt>
          <cx:pt idx="11447">32</cx:pt>
          <cx:pt idx="11448">32</cx:pt>
          <cx:pt idx="11449">32</cx:pt>
          <cx:pt idx="11450">32</cx:pt>
          <cx:pt idx="11451">32</cx:pt>
          <cx:pt idx="11452">32</cx:pt>
          <cx:pt idx="11453">32</cx:pt>
          <cx:pt idx="11454">32</cx:pt>
          <cx:pt idx="11455">32</cx:pt>
          <cx:pt idx="11456">32</cx:pt>
          <cx:pt idx="11457">32</cx:pt>
          <cx:pt idx="11458">32</cx:pt>
          <cx:pt idx="11459">32</cx:pt>
          <cx:pt idx="11460">32</cx:pt>
          <cx:pt idx="11461">32</cx:pt>
          <cx:pt idx="11462">32</cx:pt>
          <cx:pt idx="11463">32</cx:pt>
          <cx:pt idx="11464">32</cx:pt>
          <cx:pt idx="11465">32</cx:pt>
          <cx:pt idx="11466">32</cx:pt>
          <cx:pt idx="11467">32</cx:pt>
          <cx:pt idx="11468">32</cx:pt>
          <cx:pt idx="11469">32</cx:pt>
          <cx:pt idx="11470">32</cx:pt>
          <cx:pt idx="11471">32</cx:pt>
          <cx:pt idx="11472">32</cx:pt>
          <cx:pt idx="11473">32</cx:pt>
          <cx:pt idx="11474">32</cx:pt>
          <cx:pt idx="11475">32</cx:pt>
          <cx:pt idx="11476">32</cx:pt>
          <cx:pt idx="11477">32</cx:pt>
          <cx:pt idx="11478">32</cx:pt>
          <cx:pt idx="11479">32</cx:pt>
          <cx:pt idx="11480">32</cx:pt>
          <cx:pt idx="11481">32</cx:pt>
          <cx:pt idx="11482">32</cx:pt>
          <cx:pt idx="11483">32</cx:pt>
          <cx:pt idx="11484">32</cx:pt>
          <cx:pt idx="11485">32</cx:pt>
          <cx:pt idx="11486">32</cx:pt>
          <cx:pt idx="11487">32</cx:pt>
          <cx:pt idx="11488">32</cx:pt>
          <cx:pt idx="11489">32</cx:pt>
          <cx:pt idx="11490">32</cx:pt>
          <cx:pt idx="11491">32</cx:pt>
          <cx:pt idx="11492">32</cx:pt>
          <cx:pt idx="11493">32</cx:pt>
          <cx:pt idx="11494">32</cx:pt>
          <cx:pt idx="11495">32</cx:pt>
          <cx:pt idx="11496">32</cx:pt>
          <cx:pt idx="11497">32</cx:pt>
          <cx:pt idx="11498">32</cx:pt>
          <cx:pt idx="11499">32</cx:pt>
          <cx:pt idx="11500">32</cx:pt>
          <cx:pt idx="11501">32</cx:pt>
          <cx:pt idx="11502">32</cx:pt>
          <cx:pt idx="11503">32</cx:pt>
          <cx:pt idx="11504">32</cx:pt>
          <cx:pt idx="11505">32</cx:pt>
          <cx:pt idx="11506">32</cx:pt>
          <cx:pt idx="11507">32</cx:pt>
          <cx:pt idx="11508">32</cx:pt>
          <cx:pt idx="11509">31</cx:pt>
          <cx:pt idx="11510">31</cx:pt>
          <cx:pt idx="11511">31</cx:pt>
          <cx:pt idx="11512">31</cx:pt>
          <cx:pt idx="11513">31</cx:pt>
          <cx:pt idx="11514">31</cx:pt>
          <cx:pt idx="11515">31</cx:pt>
          <cx:pt idx="11516">31</cx:pt>
          <cx:pt idx="11517">31</cx:pt>
          <cx:pt idx="11518">31</cx:pt>
          <cx:pt idx="11519">31</cx:pt>
          <cx:pt idx="11520">31</cx:pt>
          <cx:pt idx="11521">31</cx:pt>
          <cx:pt idx="11522">31</cx:pt>
          <cx:pt idx="11523">31</cx:pt>
          <cx:pt idx="11524">31</cx:pt>
          <cx:pt idx="11525">31</cx:pt>
          <cx:pt idx="11526">31</cx:pt>
          <cx:pt idx="11527">31</cx:pt>
          <cx:pt idx="11528">31</cx:pt>
          <cx:pt idx="11529">31</cx:pt>
          <cx:pt idx="11530">31</cx:pt>
          <cx:pt idx="11531">31</cx:pt>
          <cx:pt idx="11532">31</cx:pt>
          <cx:pt idx="11533">31</cx:pt>
          <cx:pt idx="11534">31</cx:pt>
          <cx:pt idx="11535">31</cx:pt>
          <cx:pt idx="11536">31</cx:pt>
          <cx:pt idx="11537">31</cx:pt>
          <cx:pt idx="11538">31</cx:pt>
          <cx:pt idx="11539">31</cx:pt>
          <cx:pt idx="11540">31</cx:pt>
          <cx:pt idx="11541">31</cx:pt>
          <cx:pt idx="11542">31</cx:pt>
          <cx:pt idx="11543">31</cx:pt>
          <cx:pt idx="11544">31</cx:pt>
          <cx:pt idx="11545">31</cx:pt>
          <cx:pt idx="11546">31</cx:pt>
          <cx:pt idx="11547">31</cx:pt>
          <cx:pt idx="11548">31</cx:pt>
          <cx:pt idx="11549">31</cx:pt>
          <cx:pt idx="11550">31</cx:pt>
          <cx:pt idx="11551">31</cx:pt>
          <cx:pt idx="11552">31</cx:pt>
          <cx:pt idx="11553">31</cx:pt>
          <cx:pt idx="11554">31</cx:pt>
          <cx:pt idx="11555">31</cx:pt>
          <cx:pt idx="11556">31</cx:pt>
          <cx:pt idx="11557">31</cx:pt>
          <cx:pt idx="11558">31</cx:pt>
          <cx:pt idx="11559">31</cx:pt>
          <cx:pt idx="11560">31</cx:pt>
          <cx:pt idx="11561">31</cx:pt>
          <cx:pt idx="11562">31</cx:pt>
          <cx:pt idx="11563">31</cx:pt>
          <cx:pt idx="11564">31</cx:pt>
          <cx:pt idx="11565">31</cx:pt>
          <cx:pt idx="11566">31</cx:pt>
          <cx:pt idx="11567">31</cx:pt>
          <cx:pt idx="11568">31</cx:pt>
          <cx:pt idx="11569">31</cx:pt>
          <cx:pt idx="11570">31</cx:pt>
          <cx:pt idx="11571">31</cx:pt>
          <cx:pt idx="11572">31</cx:pt>
          <cx:pt idx="11573">31</cx:pt>
          <cx:pt idx="11574">31</cx:pt>
          <cx:pt idx="11575">31</cx:pt>
          <cx:pt idx="11576">31</cx:pt>
          <cx:pt idx="11577">31</cx:pt>
          <cx:pt idx="11578">31</cx:pt>
          <cx:pt idx="11579">31</cx:pt>
          <cx:pt idx="11580">31</cx:pt>
          <cx:pt idx="11581">31</cx:pt>
          <cx:pt idx="11582">31</cx:pt>
          <cx:pt idx="11583">31</cx:pt>
          <cx:pt idx="11584">31</cx:pt>
          <cx:pt idx="11585">31</cx:pt>
          <cx:pt idx="11586">31</cx:pt>
          <cx:pt idx="11587">31</cx:pt>
          <cx:pt idx="11588">31</cx:pt>
          <cx:pt idx="11589">31</cx:pt>
          <cx:pt idx="11590">31</cx:pt>
          <cx:pt idx="11591">31</cx:pt>
          <cx:pt idx="11592">31</cx:pt>
          <cx:pt idx="11593">31</cx:pt>
          <cx:pt idx="11594">31</cx:pt>
          <cx:pt idx="11595">31</cx:pt>
          <cx:pt idx="11596">31</cx:pt>
          <cx:pt idx="11597">31</cx:pt>
          <cx:pt idx="11598">31</cx:pt>
          <cx:pt idx="11599">31</cx:pt>
          <cx:pt idx="11600">31</cx:pt>
          <cx:pt idx="11601">31</cx:pt>
          <cx:pt idx="11602">31</cx:pt>
          <cx:pt idx="11603">31</cx:pt>
          <cx:pt idx="11604">31</cx:pt>
          <cx:pt idx="11605">31</cx:pt>
          <cx:pt idx="11606">31</cx:pt>
          <cx:pt idx="11607">31</cx:pt>
          <cx:pt idx="11608">31</cx:pt>
          <cx:pt idx="11609">31</cx:pt>
          <cx:pt idx="11610">31</cx:pt>
          <cx:pt idx="11611">31</cx:pt>
          <cx:pt idx="11612">31</cx:pt>
          <cx:pt idx="11613">31</cx:pt>
          <cx:pt idx="11614">31</cx:pt>
          <cx:pt idx="11615">31</cx:pt>
          <cx:pt idx="11616">31</cx:pt>
          <cx:pt idx="11617">31</cx:pt>
          <cx:pt idx="11618">31</cx:pt>
          <cx:pt idx="11619">31</cx:pt>
          <cx:pt idx="11620">31</cx:pt>
          <cx:pt idx="11621">31</cx:pt>
          <cx:pt idx="11622">31</cx:pt>
          <cx:pt idx="11623">31</cx:pt>
          <cx:pt idx="11624">31</cx:pt>
          <cx:pt idx="11625">31</cx:pt>
          <cx:pt idx="11626">31</cx:pt>
          <cx:pt idx="11627">31</cx:pt>
          <cx:pt idx="11628">31</cx:pt>
          <cx:pt idx="11629">31</cx:pt>
          <cx:pt idx="11630">31</cx:pt>
          <cx:pt idx="11631">31</cx:pt>
          <cx:pt idx="11632">31</cx:pt>
          <cx:pt idx="11633">31</cx:pt>
          <cx:pt idx="11634">31</cx:pt>
          <cx:pt idx="11635">31</cx:pt>
          <cx:pt idx="11636">31</cx:pt>
          <cx:pt idx="11637">31</cx:pt>
          <cx:pt idx="11638">31</cx:pt>
          <cx:pt idx="11639">31</cx:pt>
          <cx:pt idx="11640">31</cx:pt>
          <cx:pt idx="11641">31</cx:pt>
          <cx:pt idx="11642">31</cx:pt>
          <cx:pt idx="11643">31</cx:pt>
          <cx:pt idx="11644">31</cx:pt>
          <cx:pt idx="11645">31</cx:pt>
          <cx:pt idx="11646">31</cx:pt>
          <cx:pt idx="11647">31</cx:pt>
          <cx:pt idx="11648">31</cx:pt>
          <cx:pt idx="11649">31</cx:pt>
          <cx:pt idx="11650">31</cx:pt>
          <cx:pt idx="11651">31</cx:pt>
          <cx:pt idx="11652">31</cx:pt>
          <cx:pt idx="11653">31</cx:pt>
          <cx:pt idx="11654">31</cx:pt>
          <cx:pt idx="11655">31</cx:pt>
          <cx:pt idx="11656">31</cx:pt>
          <cx:pt idx="11657">31</cx:pt>
          <cx:pt idx="11658">31</cx:pt>
          <cx:pt idx="11659">31</cx:pt>
          <cx:pt idx="11660">31</cx:pt>
          <cx:pt idx="11661">31</cx:pt>
          <cx:pt idx="11662">31</cx:pt>
          <cx:pt idx="11663">31</cx:pt>
          <cx:pt idx="11664">31</cx:pt>
          <cx:pt idx="11665">31</cx:pt>
          <cx:pt idx="11666">31</cx:pt>
          <cx:pt idx="11667">31</cx:pt>
          <cx:pt idx="11668">31</cx:pt>
          <cx:pt idx="11669">31</cx:pt>
          <cx:pt idx="11670">31</cx:pt>
          <cx:pt idx="11671">31</cx:pt>
          <cx:pt idx="11672">31</cx:pt>
          <cx:pt idx="11673">31</cx:pt>
          <cx:pt idx="11674">31</cx:pt>
          <cx:pt idx="11675">31</cx:pt>
          <cx:pt idx="11676">31</cx:pt>
          <cx:pt idx="11677">31</cx:pt>
          <cx:pt idx="11678">31</cx:pt>
          <cx:pt idx="11679">31</cx:pt>
          <cx:pt idx="11680">31</cx:pt>
          <cx:pt idx="11681">31</cx:pt>
          <cx:pt idx="11682">31</cx:pt>
          <cx:pt idx="11683">31</cx:pt>
          <cx:pt idx="11684">31</cx:pt>
          <cx:pt idx="11685">31</cx:pt>
          <cx:pt idx="11686">31</cx:pt>
          <cx:pt idx="11687">31</cx:pt>
          <cx:pt idx="11688">31</cx:pt>
          <cx:pt idx="11689">31</cx:pt>
          <cx:pt idx="11690">31</cx:pt>
          <cx:pt idx="11691">31</cx:pt>
          <cx:pt idx="11692">31</cx:pt>
          <cx:pt idx="11693">31</cx:pt>
          <cx:pt idx="11694">31</cx:pt>
          <cx:pt idx="11695">31</cx:pt>
          <cx:pt idx="11696">31</cx:pt>
          <cx:pt idx="11697">31</cx:pt>
          <cx:pt idx="11698">31</cx:pt>
          <cx:pt idx="11699">31</cx:pt>
          <cx:pt idx="11700">31</cx:pt>
          <cx:pt idx="11701">31</cx:pt>
          <cx:pt idx="11702">31</cx:pt>
          <cx:pt idx="11703">31</cx:pt>
          <cx:pt idx="11704">31</cx:pt>
          <cx:pt idx="11705">31</cx:pt>
          <cx:pt idx="11706">31</cx:pt>
          <cx:pt idx="11707">31</cx:pt>
          <cx:pt idx="11708">31</cx:pt>
          <cx:pt idx="11709">31</cx:pt>
          <cx:pt idx="11710">31</cx:pt>
          <cx:pt idx="11711">31</cx:pt>
          <cx:pt idx="11712">31</cx:pt>
          <cx:pt idx="11713">31</cx:pt>
          <cx:pt idx="11714">31</cx:pt>
          <cx:pt idx="11715">31</cx:pt>
          <cx:pt idx="11716">31</cx:pt>
          <cx:pt idx="11717">31</cx:pt>
          <cx:pt idx="11718">31</cx:pt>
          <cx:pt idx="11719">31</cx:pt>
          <cx:pt idx="11720">31</cx:pt>
          <cx:pt idx="11721">31</cx:pt>
          <cx:pt idx="11722">31</cx:pt>
          <cx:pt idx="11723">31</cx:pt>
          <cx:pt idx="11724">31</cx:pt>
          <cx:pt idx="11725">31</cx:pt>
          <cx:pt idx="11726">31</cx:pt>
          <cx:pt idx="11727">31</cx:pt>
          <cx:pt idx="11728">31</cx:pt>
          <cx:pt idx="11729">31</cx:pt>
          <cx:pt idx="11730">31</cx:pt>
          <cx:pt idx="11731">31</cx:pt>
          <cx:pt idx="11732">31</cx:pt>
          <cx:pt idx="11733">31</cx:pt>
          <cx:pt idx="11734">31</cx:pt>
          <cx:pt idx="11735">31</cx:pt>
          <cx:pt idx="11736">31</cx:pt>
          <cx:pt idx="11737">31</cx:pt>
          <cx:pt idx="11738">31</cx:pt>
          <cx:pt idx="11739">31</cx:pt>
          <cx:pt idx="11740">31</cx:pt>
          <cx:pt idx="11741">31</cx:pt>
          <cx:pt idx="11742">31</cx:pt>
          <cx:pt idx="11743">31</cx:pt>
          <cx:pt idx="11744">31</cx:pt>
          <cx:pt idx="11745">31</cx:pt>
          <cx:pt idx="11746">31</cx:pt>
          <cx:pt idx="11747">31</cx:pt>
          <cx:pt idx="11748">31</cx:pt>
          <cx:pt idx="11749">31</cx:pt>
          <cx:pt idx="11750">31</cx:pt>
          <cx:pt idx="11751">31</cx:pt>
          <cx:pt idx="11752">31</cx:pt>
          <cx:pt idx="11753">31</cx:pt>
          <cx:pt idx="11754">31</cx:pt>
          <cx:pt idx="11755">31</cx:pt>
          <cx:pt idx="11756">31</cx:pt>
          <cx:pt idx="11757">31</cx:pt>
          <cx:pt idx="11758">31</cx:pt>
          <cx:pt idx="11759">31</cx:pt>
          <cx:pt idx="11760">31</cx:pt>
          <cx:pt idx="11761">31</cx:pt>
          <cx:pt idx="11762">31</cx:pt>
          <cx:pt idx="11763">31</cx:pt>
          <cx:pt idx="11764">31</cx:pt>
          <cx:pt idx="11765">31</cx:pt>
          <cx:pt idx="11766">31</cx:pt>
          <cx:pt idx="11767">31</cx:pt>
          <cx:pt idx="11768">31</cx:pt>
          <cx:pt idx="11769">31</cx:pt>
          <cx:pt idx="11770">31</cx:pt>
          <cx:pt idx="11771">31</cx:pt>
          <cx:pt idx="11772">31</cx:pt>
          <cx:pt idx="11773">31</cx:pt>
          <cx:pt idx="11774">31</cx:pt>
          <cx:pt idx="11775">31</cx:pt>
          <cx:pt idx="11776">31</cx:pt>
          <cx:pt idx="11777">31</cx:pt>
          <cx:pt idx="11778">31</cx:pt>
          <cx:pt idx="11779">31</cx:pt>
          <cx:pt idx="11780">31</cx:pt>
          <cx:pt idx="11781">31</cx:pt>
          <cx:pt idx="11782">31</cx:pt>
          <cx:pt idx="11783">31</cx:pt>
          <cx:pt idx="11784">31</cx:pt>
          <cx:pt idx="11785">31</cx:pt>
          <cx:pt idx="11786">31</cx:pt>
          <cx:pt idx="11787">31</cx:pt>
          <cx:pt idx="11788">31</cx:pt>
          <cx:pt idx="11789">31</cx:pt>
          <cx:pt idx="11790">31</cx:pt>
          <cx:pt idx="11791">31</cx:pt>
          <cx:pt idx="11792">31</cx:pt>
          <cx:pt idx="11793">31</cx:pt>
          <cx:pt idx="11794">31</cx:pt>
          <cx:pt idx="11795">31</cx:pt>
          <cx:pt idx="11796">31</cx:pt>
          <cx:pt idx="11797">31</cx:pt>
          <cx:pt idx="11798">31</cx:pt>
          <cx:pt idx="11799">31</cx:pt>
          <cx:pt idx="11800">31</cx:pt>
          <cx:pt idx="11801">31</cx:pt>
          <cx:pt idx="11802">31</cx:pt>
          <cx:pt idx="11803">31</cx:pt>
          <cx:pt idx="11804">31</cx:pt>
          <cx:pt idx="11805">31</cx:pt>
          <cx:pt idx="11806">31</cx:pt>
          <cx:pt idx="11807">31</cx:pt>
          <cx:pt idx="11808">31</cx:pt>
          <cx:pt idx="11809">31</cx:pt>
          <cx:pt idx="11810">31</cx:pt>
          <cx:pt idx="11811">31</cx:pt>
          <cx:pt idx="11812">31</cx:pt>
          <cx:pt idx="11813">31</cx:pt>
          <cx:pt idx="11814">31</cx:pt>
          <cx:pt idx="11815">31</cx:pt>
          <cx:pt idx="11816">31</cx:pt>
          <cx:pt idx="11817">31</cx:pt>
          <cx:pt idx="11818">31</cx:pt>
          <cx:pt idx="11819">31</cx:pt>
          <cx:pt idx="11820">31</cx:pt>
          <cx:pt idx="11821">31</cx:pt>
          <cx:pt idx="11822">31</cx:pt>
          <cx:pt idx="11823">31</cx:pt>
          <cx:pt idx="11824">31</cx:pt>
          <cx:pt idx="11825">31</cx:pt>
          <cx:pt idx="11826">31</cx:pt>
          <cx:pt idx="11827">31</cx:pt>
          <cx:pt idx="11828">31</cx:pt>
          <cx:pt idx="11829">30</cx:pt>
          <cx:pt idx="11830">30</cx:pt>
          <cx:pt idx="11831">30</cx:pt>
          <cx:pt idx="11832">30</cx:pt>
          <cx:pt idx="11833">30</cx:pt>
          <cx:pt idx="11834">30</cx:pt>
          <cx:pt idx="11835">30</cx:pt>
          <cx:pt idx="11836">30</cx:pt>
          <cx:pt idx="11837">30</cx:pt>
          <cx:pt idx="11838">30</cx:pt>
          <cx:pt idx="11839">30</cx:pt>
          <cx:pt idx="11840">30</cx:pt>
          <cx:pt idx="11841">30</cx:pt>
          <cx:pt idx="11842">30</cx:pt>
          <cx:pt idx="11843">30</cx:pt>
          <cx:pt idx="11844">30</cx:pt>
          <cx:pt idx="11845">30</cx:pt>
          <cx:pt idx="11846">30</cx:pt>
          <cx:pt idx="11847">30</cx:pt>
          <cx:pt idx="11848">30</cx:pt>
          <cx:pt idx="11849">30</cx:pt>
          <cx:pt idx="11850">30</cx:pt>
          <cx:pt idx="11851">30</cx:pt>
          <cx:pt idx="11852">30</cx:pt>
          <cx:pt idx="11853">30</cx:pt>
          <cx:pt idx="11854">30</cx:pt>
          <cx:pt idx="11855">30</cx:pt>
          <cx:pt idx="11856">30</cx:pt>
          <cx:pt idx="11857">30</cx:pt>
          <cx:pt idx="11858">30</cx:pt>
          <cx:pt idx="11859">30</cx:pt>
          <cx:pt idx="11860">30</cx:pt>
          <cx:pt idx="11861">30</cx:pt>
          <cx:pt idx="11862">30</cx:pt>
          <cx:pt idx="11863">30</cx:pt>
          <cx:pt idx="11864">30</cx:pt>
          <cx:pt idx="11865">30</cx:pt>
          <cx:pt idx="11866">30</cx:pt>
          <cx:pt idx="11867">30</cx:pt>
          <cx:pt idx="11868">30</cx:pt>
          <cx:pt idx="11869">30</cx:pt>
          <cx:pt idx="11870">30</cx:pt>
          <cx:pt idx="11871">30</cx:pt>
          <cx:pt idx="11872">30</cx:pt>
          <cx:pt idx="11873">30</cx:pt>
          <cx:pt idx="11874">30</cx:pt>
          <cx:pt idx="11875">30</cx:pt>
          <cx:pt idx="11876">30</cx:pt>
          <cx:pt idx="11877">30</cx:pt>
          <cx:pt idx="11878">30</cx:pt>
          <cx:pt idx="11879">30</cx:pt>
          <cx:pt idx="11880">30</cx:pt>
          <cx:pt idx="11881">30</cx:pt>
          <cx:pt idx="11882">30</cx:pt>
          <cx:pt idx="11883">30</cx:pt>
          <cx:pt idx="11884">30</cx:pt>
          <cx:pt idx="11885">30</cx:pt>
          <cx:pt idx="11886">30</cx:pt>
          <cx:pt idx="11887">30</cx:pt>
          <cx:pt idx="11888">30</cx:pt>
          <cx:pt idx="11889">30</cx:pt>
          <cx:pt idx="11890">30</cx:pt>
          <cx:pt idx="11891">30</cx:pt>
          <cx:pt idx="11892">30</cx:pt>
          <cx:pt idx="11893">30</cx:pt>
          <cx:pt idx="11894">30</cx:pt>
          <cx:pt idx="11895">30</cx:pt>
          <cx:pt idx="11896">30</cx:pt>
          <cx:pt idx="11897">30</cx:pt>
          <cx:pt idx="11898">30</cx:pt>
          <cx:pt idx="11899">30</cx:pt>
          <cx:pt idx="11900">30</cx:pt>
          <cx:pt idx="11901">30</cx:pt>
          <cx:pt idx="11902">30</cx:pt>
          <cx:pt idx="11903">30</cx:pt>
          <cx:pt idx="11904">30</cx:pt>
          <cx:pt idx="11905">30</cx:pt>
          <cx:pt idx="11906">30</cx:pt>
          <cx:pt idx="11907">30</cx:pt>
          <cx:pt idx="11908">30</cx:pt>
          <cx:pt idx="11909">30</cx:pt>
          <cx:pt idx="11910">30</cx:pt>
          <cx:pt idx="11911">30</cx:pt>
          <cx:pt idx="11912">30</cx:pt>
          <cx:pt idx="11913">30</cx:pt>
          <cx:pt idx="11914">30</cx:pt>
          <cx:pt idx="11915">30</cx:pt>
          <cx:pt idx="11916">30</cx:pt>
          <cx:pt idx="11917">30</cx:pt>
          <cx:pt idx="11918">30</cx:pt>
          <cx:pt idx="11919">30</cx:pt>
          <cx:pt idx="11920">30</cx:pt>
          <cx:pt idx="11921">30</cx:pt>
          <cx:pt idx="11922">30</cx:pt>
          <cx:pt idx="11923">30</cx:pt>
          <cx:pt idx="11924">30</cx:pt>
          <cx:pt idx="11925">30</cx:pt>
          <cx:pt idx="11926">30</cx:pt>
          <cx:pt idx="11927">30</cx:pt>
          <cx:pt idx="11928">30</cx:pt>
          <cx:pt idx="11929">30</cx:pt>
          <cx:pt idx="11930">30</cx:pt>
          <cx:pt idx="11931">30</cx:pt>
          <cx:pt idx="11932">30</cx:pt>
          <cx:pt idx="11933">30</cx:pt>
          <cx:pt idx="11934">30</cx:pt>
          <cx:pt idx="11935">30</cx:pt>
          <cx:pt idx="11936">30</cx:pt>
          <cx:pt idx="11937">30</cx:pt>
          <cx:pt idx="11938">30</cx:pt>
          <cx:pt idx="11939">30</cx:pt>
          <cx:pt idx="11940">30</cx:pt>
          <cx:pt idx="11941">30</cx:pt>
          <cx:pt idx="11942">30</cx:pt>
          <cx:pt idx="11943">30</cx:pt>
          <cx:pt idx="11944">30</cx:pt>
          <cx:pt idx="11945">30</cx:pt>
          <cx:pt idx="11946">30</cx:pt>
          <cx:pt idx="11947">30</cx:pt>
          <cx:pt idx="11948">30</cx:pt>
          <cx:pt idx="11949">30</cx:pt>
          <cx:pt idx="11950">30</cx:pt>
          <cx:pt idx="11951">30</cx:pt>
          <cx:pt idx="11952">30</cx:pt>
          <cx:pt idx="11953">30</cx:pt>
          <cx:pt idx="11954">30</cx:pt>
          <cx:pt idx="11955">30</cx:pt>
          <cx:pt idx="11956">30</cx:pt>
          <cx:pt idx="11957">30</cx:pt>
          <cx:pt idx="11958">30</cx:pt>
          <cx:pt idx="11959">30</cx:pt>
          <cx:pt idx="11960">30</cx:pt>
          <cx:pt idx="11961">30</cx:pt>
          <cx:pt idx="11962">30</cx:pt>
          <cx:pt idx="11963">30</cx:pt>
          <cx:pt idx="11964">30</cx:pt>
          <cx:pt idx="11965">30</cx:pt>
          <cx:pt idx="11966">30</cx:pt>
          <cx:pt idx="11967">30</cx:pt>
          <cx:pt idx="11968">30</cx:pt>
          <cx:pt idx="11969">30</cx:pt>
          <cx:pt idx="11970">30</cx:pt>
          <cx:pt idx="11971">30</cx:pt>
          <cx:pt idx="11972">30</cx:pt>
          <cx:pt idx="11973">30</cx:pt>
          <cx:pt idx="11974">30</cx:pt>
          <cx:pt idx="11975">30</cx:pt>
          <cx:pt idx="11976">30</cx:pt>
          <cx:pt idx="11977">30</cx:pt>
          <cx:pt idx="11978">30</cx:pt>
          <cx:pt idx="11979">30</cx:pt>
          <cx:pt idx="11980">30</cx:pt>
          <cx:pt idx="11981">30</cx:pt>
          <cx:pt idx="11982">30</cx:pt>
          <cx:pt idx="11983">30</cx:pt>
          <cx:pt idx="11984">30</cx:pt>
          <cx:pt idx="11985">30</cx:pt>
          <cx:pt idx="11986">30</cx:pt>
          <cx:pt idx="11987">30</cx:pt>
          <cx:pt idx="11988">30</cx:pt>
          <cx:pt idx="11989">30</cx:pt>
          <cx:pt idx="11990">30</cx:pt>
          <cx:pt idx="11991">30</cx:pt>
          <cx:pt idx="11992">30</cx:pt>
          <cx:pt idx="11993">30</cx:pt>
          <cx:pt idx="11994">30</cx:pt>
          <cx:pt idx="11995">30</cx:pt>
          <cx:pt idx="11996">30</cx:pt>
          <cx:pt idx="11997">30</cx:pt>
          <cx:pt idx="11998">30</cx:pt>
          <cx:pt idx="11999">30</cx:pt>
          <cx:pt idx="12000">30</cx:pt>
          <cx:pt idx="12001">30</cx:pt>
          <cx:pt idx="12002">30</cx:pt>
          <cx:pt idx="12003">30</cx:pt>
          <cx:pt idx="12004">30</cx:pt>
          <cx:pt idx="12005">30</cx:pt>
          <cx:pt idx="12006">30</cx:pt>
          <cx:pt idx="12007">30</cx:pt>
          <cx:pt idx="12008">30</cx:pt>
          <cx:pt idx="12009">30</cx:pt>
          <cx:pt idx="12010">30</cx:pt>
          <cx:pt idx="12011">30</cx:pt>
          <cx:pt idx="12012">30</cx:pt>
          <cx:pt idx="12013">30</cx:pt>
          <cx:pt idx="12014">30</cx:pt>
          <cx:pt idx="12015">30</cx:pt>
          <cx:pt idx="12016">30</cx:pt>
          <cx:pt idx="12017">30</cx:pt>
          <cx:pt idx="12018">30</cx:pt>
          <cx:pt idx="12019">30</cx:pt>
          <cx:pt idx="12020">30</cx:pt>
          <cx:pt idx="12021">30</cx:pt>
          <cx:pt idx="12022">30</cx:pt>
          <cx:pt idx="12023">30</cx:pt>
          <cx:pt idx="12024">30</cx:pt>
          <cx:pt idx="12025">30</cx:pt>
          <cx:pt idx="12026">30</cx:pt>
          <cx:pt idx="12027">30</cx:pt>
          <cx:pt idx="12028">30</cx:pt>
          <cx:pt idx="12029">30</cx:pt>
          <cx:pt idx="12030">30</cx:pt>
          <cx:pt idx="12031">30</cx:pt>
          <cx:pt idx="12032">30</cx:pt>
          <cx:pt idx="12033">30</cx:pt>
          <cx:pt idx="12034">30</cx:pt>
          <cx:pt idx="12035">30</cx:pt>
          <cx:pt idx="12036">30</cx:pt>
          <cx:pt idx="12037">30</cx:pt>
          <cx:pt idx="12038">30</cx:pt>
          <cx:pt idx="12039">30</cx:pt>
          <cx:pt idx="12040">30</cx:pt>
          <cx:pt idx="12041">30</cx:pt>
          <cx:pt idx="12042">30</cx:pt>
          <cx:pt idx="12043">30</cx:pt>
          <cx:pt idx="12044">30</cx:pt>
          <cx:pt idx="12045">30</cx:pt>
          <cx:pt idx="12046">30</cx:pt>
          <cx:pt idx="12047">30</cx:pt>
          <cx:pt idx="12048">30</cx:pt>
          <cx:pt idx="12049">30</cx:pt>
          <cx:pt idx="12050">30</cx:pt>
          <cx:pt idx="12051">30</cx:pt>
          <cx:pt idx="12052">30</cx:pt>
          <cx:pt idx="12053">30</cx:pt>
          <cx:pt idx="12054">30</cx:pt>
          <cx:pt idx="12055">30</cx:pt>
          <cx:pt idx="12056">30</cx:pt>
          <cx:pt idx="12057">30</cx:pt>
          <cx:pt idx="12058">30</cx:pt>
          <cx:pt idx="12059">30</cx:pt>
          <cx:pt idx="12060">30</cx:pt>
          <cx:pt idx="12061">30</cx:pt>
          <cx:pt idx="12062">30</cx:pt>
          <cx:pt idx="12063">30</cx:pt>
          <cx:pt idx="12064">30</cx:pt>
          <cx:pt idx="12065">30</cx:pt>
          <cx:pt idx="12066">30</cx:pt>
          <cx:pt idx="12067">30</cx:pt>
          <cx:pt idx="12068">30</cx:pt>
          <cx:pt idx="12069">30</cx:pt>
          <cx:pt idx="12070">30</cx:pt>
          <cx:pt idx="12071">30</cx:pt>
          <cx:pt idx="12072">30</cx:pt>
          <cx:pt idx="12073">30</cx:pt>
          <cx:pt idx="12074">30</cx:pt>
          <cx:pt idx="12075">30</cx:pt>
          <cx:pt idx="12076">30</cx:pt>
          <cx:pt idx="12077">30</cx:pt>
          <cx:pt idx="12078">30</cx:pt>
          <cx:pt idx="12079">30</cx:pt>
          <cx:pt idx="12080">30</cx:pt>
          <cx:pt idx="12081">30</cx:pt>
          <cx:pt idx="12082">30</cx:pt>
          <cx:pt idx="12083">30</cx:pt>
          <cx:pt idx="12084">30</cx:pt>
          <cx:pt idx="12085">30</cx:pt>
          <cx:pt idx="12086">30</cx:pt>
          <cx:pt idx="12087">30</cx:pt>
          <cx:pt idx="12088">30</cx:pt>
          <cx:pt idx="12089">30</cx:pt>
          <cx:pt idx="12090">30</cx:pt>
          <cx:pt idx="12091">30</cx:pt>
          <cx:pt idx="12092">30</cx:pt>
          <cx:pt idx="12093">30</cx:pt>
          <cx:pt idx="12094">30</cx:pt>
          <cx:pt idx="12095">30</cx:pt>
          <cx:pt idx="12096">30</cx:pt>
          <cx:pt idx="12097">30</cx:pt>
          <cx:pt idx="12098">30</cx:pt>
          <cx:pt idx="12099">30</cx:pt>
          <cx:pt idx="12100">30</cx:pt>
          <cx:pt idx="12101">30</cx:pt>
          <cx:pt idx="12102">30</cx:pt>
          <cx:pt idx="12103">30</cx:pt>
          <cx:pt idx="12104">30</cx:pt>
          <cx:pt idx="12105">30</cx:pt>
          <cx:pt idx="12106">30</cx:pt>
          <cx:pt idx="12107">30</cx:pt>
          <cx:pt idx="12108">30</cx:pt>
          <cx:pt idx="12109">30</cx:pt>
          <cx:pt idx="12110">30</cx:pt>
          <cx:pt idx="12111">30</cx:pt>
          <cx:pt idx="12112">30</cx:pt>
          <cx:pt idx="12113">30</cx:pt>
          <cx:pt idx="12114">30</cx:pt>
          <cx:pt idx="12115">30</cx:pt>
          <cx:pt idx="12116">30</cx:pt>
          <cx:pt idx="12117">30</cx:pt>
          <cx:pt idx="12118">30</cx:pt>
          <cx:pt idx="12119">30</cx:pt>
          <cx:pt idx="12120">30</cx:pt>
          <cx:pt idx="12121">30</cx:pt>
          <cx:pt idx="12122">30</cx:pt>
          <cx:pt idx="12123">30</cx:pt>
          <cx:pt idx="12124">30</cx:pt>
          <cx:pt idx="12125">30</cx:pt>
          <cx:pt idx="12126">30</cx:pt>
          <cx:pt idx="12127">30</cx:pt>
          <cx:pt idx="12128">30</cx:pt>
          <cx:pt idx="12129">30</cx:pt>
          <cx:pt idx="12130">30</cx:pt>
          <cx:pt idx="12131">30</cx:pt>
          <cx:pt idx="12132">30</cx:pt>
          <cx:pt idx="12133">30</cx:pt>
          <cx:pt idx="12134">30</cx:pt>
          <cx:pt idx="12135">30</cx:pt>
          <cx:pt idx="12136">30</cx:pt>
          <cx:pt idx="12137">30</cx:pt>
          <cx:pt idx="12138">30</cx:pt>
          <cx:pt idx="12139">30</cx:pt>
          <cx:pt idx="12140">30</cx:pt>
          <cx:pt idx="12141">30</cx:pt>
          <cx:pt idx="12142">30</cx:pt>
          <cx:pt idx="12143">30</cx:pt>
          <cx:pt idx="12144">30</cx:pt>
          <cx:pt idx="12145">30</cx:pt>
          <cx:pt idx="12146">30</cx:pt>
          <cx:pt idx="12147">30</cx:pt>
          <cx:pt idx="12148">30</cx:pt>
          <cx:pt idx="12149">30</cx:pt>
          <cx:pt idx="12150">30</cx:pt>
          <cx:pt idx="12151">30</cx:pt>
          <cx:pt idx="12152">30</cx:pt>
          <cx:pt idx="12153">30</cx:pt>
          <cx:pt idx="12154">30</cx:pt>
          <cx:pt idx="12155">30</cx:pt>
          <cx:pt idx="12156">30</cx:pt>
          <cx:pt idx="12157">30</cx:pt>
          <cx:pt idx="12158">30</cx:pt>
          <cx:pt idx="12159">30</cx:pt>
          <cx:pt idx="12160">30</cx:pt>
          <cx:pt idx="12161">30</cx:pt>
          <cx:pt idx="12162">30</cx:pt>
          <cx:pt idx="12163">30</cx:pt>
          <cx:pt idx="12164">30</cx:pt>
          <cx:pt idx="12165">30</cx:pt>
          <cx:pt idx="12166">30</cx:pt>
          <cx:pt idx="12167">30</cx:pt>
          <cx:pt idx="12168">30</cx:pt>
          <cx:pt idx="12169">30</cx:pt>
          <cx:pt idx="12170">30</cx:pt>
          <cx:pt idx="12171">30</cx:pt>
          <cx:pt idx="12172">30</cx:pt>
          <cx:pt idx="12173">30</cx:pt>
          <cx:pt idx="12174">30</cx:pt>
          <cx:pt idx="12175">30</cx:pt>
          <cx:pt idx="12176">30</cx:pt>
          <cx:pt idx="12177">30</cx:pt>
          <cx:pt idx="12178">30</cx:pt>
          <cx:pt idx="12179">30</cx:pt>
          <cx:pt idx="12180">30</cx:pt>
          <cx:pt idx="12181">30</cx:pt>
          <cx:pt idx="12182">30</cx:pt>
          <cx:pt idx="12183">30</cx:pt>
          <cx:pt idx="12184">30</cx:pt>
          <cx:pt idx="12185">30</cx:pt>
          <cx:pt idx="12186">30</cx:pt>
          <cx:pt idx="12187">30</cx:pt>
          <cx:pt idx="12188">30</cx:pt>
          <cx:pt idx="12189">30</cx:pt>
          <cx:pt idx="12190">30</cx:pt>
          <cx:pt idx="12191">30</cx:pt>
          <cx:pt idx="12192">30</cx:pt>
          <cx:pt idx="12193">30</cx:pt>
          <cx:pt idx="12194">30</cx:pt>
          <cx:pt idx="12195">30</cx:pt>
          <cx:pt idx="12196">30</cx:pt>
          <cx:pt idx="12197">30</cx:pt>
          <cx:pt idx="12198">29</cx:pt>
          <cx:pt idx="12199">29</cx:pt>
          <cx:pt idx="12200">29</cx:pt>
          <cx:pt idx="12201">29</cx:pt>
          <cx:pt idx="12202">29</cx:pt>
          <cx:pt idx="12203">29</cx:pt>
          <cx:pt idx="12204">29</cx:pt>
          <cx:pt idx="12205">29</cx:pt>
          <cx:pt idx="12206">29</cx:pt>
          <cx:pt idx="12207">29</cx:pt>
          <cx:pt idx="12208">29</cx:pt>
          <cx:pt idx="12209">29</cx:pt>
          <cx:pt idx="12210">29</cx:pt>
          <cx:pt idx="12211">29</cx:pt>
          <cx:pt idx="12212">29</cx:pt>
          <cx:pt idx="12213">29</cx:pt>
          <cx:pt idx="12214">29</cx:pt>
          <cx:pt idx="12215">29</cx:pt>
          <cx:pt idx="12216">29</cx:pt>
          <cx:pt idx="12217">29</cx:pt>
          <cx:pt idx="12218">29</cx:pt>
          <cx:pt idx="12219">29</cx:pt>
          <cx:pt idx="12220">29</cx:pt>
          <cx:pt idx="12221">29</cx:pt>
          <cx:pt idx="12222">29</cx:pt>
          <cx:pt idx="12223">29</cx:pt>
          <cx:pt idx="12224">29</cx:pt>
          <cx:pt idx="12225">29</cx:pt>
          <cx:pt idx="12226">29</cx:pt>
          <cx:pt idx="12227">29</cx:pt>
          <cx:pt idx="12228">29</cx:pt>
          <cx:pt idx="12229">29</cx:pt>
          <cx:pt idx="12230">29</cx:pt>
          <cx:pt idx="12231">29</cx:pt>
          <cx:pt idx="12232">29</cx:pt>
          <cx:pt idx="12233">29</cx:pt>
          <cx:pt idx="12234">29</cx:pt>
          <cx:pt idx="12235">29</cx:pt>
          <cx:pt idx="12236">29</cx:pt>
          <cx:pt idx="12237">29</cx:pt>
          <cx:pt idx="12238">29</cx:pt>
          <cx:pt idx="12239">29</cx:pt>
          <cx:pt idx="12240">29</cx:pt>
          <cx:pt idx="12241">29</cx:pt>
          <cx:pt idx="12242">29</cx:pt>
          <cx:pt idx="12243">29</cx:pt>
          <cx:pt idx="12244">29</cx:pt>
          <cx:pt idx="12245">29</cx:pt>
          <cx:pt idx="12246">29</cx:pt>
          <cx:pt idx="12247">29</cx:pt>
          <cx:pt idx="12248">29</cx:pt>
          <cx:pt idx="12249">29</cx:pt>
          <cx:pt idx="12250">29</cx:pt>
          <cx:pt idx="12251">29</cx:pt>
          <cx:pt idx="12252">29</cx:pt>
          <cx:pt idx="12253">29</cx:pt>
          <cx:pt idx="12254">29</cx:pt>
          <cx:pt idx="12255">29</cx:pt>
          <cx:pt idx="12256">29</cx:pt>
          <cx:pt idx="12257">29</cx:pt>
          <cx:pt idx="12258">29</cx:pt>
          <cx:pt idx="12259">29</cx:pt>
          <cx:pt idx="12260">29</cx:pt>
          <cx:pt idx="12261">29</cx:pt>
          <cx:pt idx="12262">29</cx:pt>
          <cx:pt idx="12263">29</cx:pt>
          <cx:pt idx="12264">29</cx:pt>
          <cx:pt idx="12265">29</cx:pt>
          <cx:pt idx="12266">29</cx:pt>
          <cx:pt idx="12267">29</cx:pt>
          <cx:pt idx="12268">29</cx:pt>
          <cx:pt idx="12269">29</cx:pt>
          <cx:pt idx="12270">29</cx:pt>
          <cx:pt idx="12271">29</cx:pt>
          <cx:pt idx="12272">29</cx:pt>
          <cx:pt idx="12273">29</cx:pt>
          <cx:pt idx="12274">29</cx:pt>
          <cx:pt idx="12275">29</cx:pt>
          <cx:pt idx="12276">29</cx:pt>
          <cx:pt idx="12277">29</cx:pt>
          <cx:pt idx="12278">29</cx:pt>
          <cx:pt idx="12279">29</cx:pt>
          <cx:pt idx="12280">29</cx:pt>
          <cx:pt idx="12281">29</cx:pt>
          <cx:pt idx="12282">29</cx:pt>
          <cx:pt idx="12283">29</cx:pt>
          <cx:pt idx="12284">29</cx:pt>
          <cx:pt idx="12285">29</cx:pt>
          <cx:pt idx="12286">29</cx:pt>
          <cx:pt idx="12287">29</cx:pt>
          <cx:pt idx="12288">29</cx:pt>
          <cx:pt idx="12289">29</cx:pt>
          <cx:pt idx="12290">29</cx:pt>
          <cx:pt idx="12291">29</cx:pt>
          <cx:pt idx="12292">29</cx:pt>
          <cx:pt idx="12293">29</cx:pt>
          <cx:pt idx="12294">29</cx:pt>
          <cx:pt idx="12295">29</cx:pt>
          <cx:pt idx="12296">29</cx:pt>
          <cx:pt idx="12297">29</cx:pt>
          <cx:pt idx="12298">29</cx:pt>
          <cx:pt idx="12299">29</cx:pt>
          <cx:pt idx="12300">29</cx:pt>
          <cx:pt idx="12301">29</cx:pt>
          <cx:pt idx="12302">29</cx:pt>
          <cx:pt idx="12303">29</cx:pt>
          <cx:pt idx="12304">29</cx:pt>
          <cx:pt idx="12305">29</cx:pt>
          <cx:pt idx="12306">29</cx:pt>
          <cx:pt idx="12307">29</cx:pt>
          <cx:pt idx="12308">29</cx:pt>
          <cx:pt idx="12309">29</cx:pt>
          <cx:pt idx="12310">29</cx:pt>
          <cx:pt idx="12311">29</cx:pt>
          <cx:pt idx="12312">29</cx:pt>
          <cx:pt idx="12313">29</cx:pt>
          <cx:pt idx="12314">29</cx:pt>
          <cx:pt idx="12315">29</cx:pt>
          <cx:pt idx="12316">29</cx:pt>
          <cx:pt idx="12317">29</cx:pt>
          <cx:pt idx="12318">29</cx:pt>
          <cx:pt idx="12319">29</cx:pt>
          <cx:pt idx="12320">29</cx:pt>
          <cx:pt idx="12321">29</cx:pt>
          <cx:pt idx="12322">29</cx:pt>
          <cx:pt idx="12323">29</cx:pt>
          <cx:pt idx="12324">29</cx:pt>
          <cx:pt idx="12325">29</cx:pt>
          <cx:pt idx="12326">29</cx:pt>
          <cx:pt idx="12327">29</cx:pt>
          <cx:pt idx="12328">29</cx:pt>
          <cx:pt idx="12329">29</cx:pt>
          <cx:pt idx="12330">29</cx:pt>
          <cx:pt idx="12331">29</cx:pt>
          <cx:pt idx="12332">29</cx:pt>
          <cx:pt idx="12333">29</cx:pt>
          <cx:pt idx="12334">29</cx:pt>
          <cx:pt idx="12335">29</cx:pt>
          <cx:pt idx="12336">29</cx:pt>
          <cx:pt idx="12337">29</cx:pt>
          <cx:pt idx="12338">29</cx:pt>
          <cx:pt idx="12339">29</cx:pt>
          <cx:pt idx="12340">29</cx:pt>
          <cx:pt idx="12341">29</cx:pt>
          <cx:pt idx="12342">29</cx:pt>
          <cx:pt idx="12343">29</cx:pt>
          <cx:pt idx="12344">29</cx:pt>
          <cx:pt idx="12345">29</cx:pt>
          <cx:pt idx="12346">29</cx:pt>
          <cx:pt idx="12347">29</cx:pt>
          <cx:pt idx="12348">29</cx:pt>
          <cx:pt idx="12349">29</cx:pt>
          <cx:pt idx="12350">29</cx:pt>
          <cx:pt idx="12351">29</cx:pt>
          <cx:pt idx="12352">29</cx:pt>
          <cx:pt idx="12353">29</cx:pt>
          <cx:pt idx="12354">29</cx:pt>
          <cx:pt idx="12355">29</cx:pt>
          <cx:pt idx="12356">29</cx:pt>
          <cx:pt idx="12357">29</cx:pt>
          <cx:pt idx="12358">29</cx:pt>
          <cx:pt idx="12359">29</cx:pt>
          <cx:pt idx="12360">29</cx:pt>
          <cx:pt idx="12361">29</cx:pt>
          <cx:pt idx="12362">29</cx:pt>
          <cx:pt idx="12363">29</cx:pt>
          <cx:pt idx="12364">29</cx:pt>
          <cx:pt idx="12365">29</cx:pt>
          <cx:pt idx="12366">29</cx:pt>
          <cx:pt idx="12367">29</cx:pt>
          <cx:pt idx="12368">29</cx:pt>
          <cx:pt idx="12369">29</cx:pt>
          <cx:pt idx="12370">29</cx:pt>
          <cx:pt idx="12371">29</cx:pt>
          <cx:pt idx="12372">29</cx:pt>
          <cx:pt idx="12373">29</cx:pt>
          <cx:pt idx="12374">29</cx:pt>
          <cx:pt idx="12375">29</cx:pt>
          <cx:pt idx="12376">29</cx:pt>
          <cx:pt idx="12377">29</cx:pt>
          <cx:pt idx="12378">29</cx:pt>
          <cx:pt idx="12379">29</cx:pt>
          <cx:pt idx="12380">29</cx:pt>
          <cx:pt idx="12381">29</cx:pt>
          <cx:pt idx="12382">29</cx:pt>
          <cx:pt idx="12383">29</cx:pt>
          <cx:pt idx="12384">29</cx:pt>
          <cx:pt idx="12385">29</cx:pt>
          <cx:pt idx="12386">29</cx:pt>
          <cx:pt idx="12387">29</cx:pt>
          <cx:pt idx="12388">29</cx:pt>
          <cx:pt idx="12389">29</cx:pt>
          <cx:pt idx="12390">29</cx:pt>
          <cx:pt idx="12391">29</cx:pt>
          <cx:pt idx="12392">29</cx:pt>
          <cx:pt idx="12393">29</cx:pt>
          <cx:pt idx="12394">29</cx:pt>
          <cx:pt idx="12395">29</cx:pt>
          <cx:pt idx="12396">29</cx:pt>
          <cx:pt idx="12397">29</cx:pt>
          <cx:pt idx="12398">29</cx:pt>
          <cx:pt idx="12399">29</cx:pt>
          <cx:pt idx="12400">29</cx:pt>
          <cx:pt idx="12401">29</cx:pt>
          <cx:pt idx="12402">29</cx:pt>
          <cx:pt idx="12403">29</cx:pt>
          <cx:pt idx="12404">29</cx:pt>
          <cx:pt idx="12405">29</cx:pt>
          <cx:pt idx="12406">29</cx:pt>
          <cx:pt idx="12407">29</cx:pt>
          <cx:pt idx="12408">29</cx:pt>
          <cx:pt idx="12409">29</cx:pt>
          <cx:pt idx="12410">29</cx:pt>
          <cx:pt idx="12411">29</cx:pt>
          <cx:pt idx="12412">29</cx:pt>
          <cx:pt idx="12413">29</cx:pt>
          <cx:pt idx="12414">29</cx:pt>
          <cx:pt idx="12415">29</cx:pt>
          <cx:pt idx="12416">29</cx:pt>
          <cx:pt idx="12417">29</cx:pt>
          <cx:pt idx="12418">29</cx:pt>
          <cx:pt idx="12419">29</cx:pt>
          <cx:pt idx="12420">29</cx:pt>
          <cx:pt idx="12421">29</cx:pt>
          <cx:pt idx="12422">29</cx:pt>
          <cx:pt idx="12423">29</cx:pt>
          <cx:pt idx="12424">29</cx:pt>
          <cx:pt idx="12425">29</cx:pt>
          <cx:pt idx="12426">29</cx:pt>
          <cx:pt idx="12427">29</cx:pt>
          <cx:pt idx="12428">29</cx:pt>
          <cx:pt idx="12429">29</cx:pt>
          <cx:pt idx="12430">29</cx:pt>
          <cx:pt idx="12431">29</cx:pt>
          <cx:pt idx="12432">29</cx:pt>
          <cx:pt idx="12433">29</cx:pt>
          <cx:pt idx="12434">29</cx:pt>
          <cx:pt idx="12435">29</cx:pt>
          <cx:pt idx="12436">29</cx:pt>
          <cx:pt idx="12437">29</cx:pt>
          <cx:pt idx="12438">29</cx:pt>
          <cx:pt idx="12439">29</cx:pt>
          <cx:pt idx="12440">29</cx:pt>
          <cx:pt idx="12441">29</cx:pt>
          <cx:pt idx="12442">29</cx:pt>
          <cx:pt idx="12443">29</cx:pt>
          <cx:pt idx="12444">29</cx:pt>
          <cx:pt idx="12445">29</cx:pt>
          <cx:pt idx="12446">29</cx:pt>
          <cx:pt idx="12447">29</cx:pt>
          <cx:pt idx="12448">29</cx:pt>
          <cx:pt idx="12449">29</cx:pt>
          <cx:pt idx="12450">29</cx:pt>
          <cx:pt idx="12451">29</cx:pt>
          <cx:pt idx="12452">29</cx:pt>
          <cx:pt idx="12453">29</cx:pt>
          <cx:pt idx="12454">29</cx:pt>
          <cx:pt idx="12455">29</cx:pt>
          <cx:pt idx="12456">29</cx:pt>
          <cx:pt idx="12457">29</cx:pt>
          <cx:pt idx="12458">29</cx:pt>
          <cx:pt idx="12459">29</cx:pt>
          <cx:pt idx="12460">29</cx:pt>
          <cx:pt idx="12461">29</cx:pt>
          <cx:pt idx="12462">29</cx:pt>
          <cx:pt idx="12463">29</cx:pt>
          <cx:pt idx="12464">29</cx:pt>
          <cx:pt idx="12465">29</cx:pt>
          <cx:pt idx="12466">29</cx:pt>
          <cx:pt idx="12467">29</cx:pt>
          <cx:pt idx="12468">29</cx:pt>
          <cx:pt idx="12469">29</cx:pt>
          <cx:pt idx="12470">29</cx:pt>
          <cx:pt idx="12471">29</cx:pt>
          <cx:pt idx="12472">29</cx:pt>
          <cx:pt idx="12473">29</cx:pt>
          <cx:pt idx="12474">29</cx:pt>
          <cx:pt idx="12475">29</cx:pt>
          <cx:pt idx="12476">29</cx:pt>
          <cx:pt idx="12477">29</cx:pt>
          <cx:pt idx="12478">29</cx:pt>
          <cx:pt idx="12479">29</cx:pt>
          <cx:pt idx="12480">29</cx:pt>
          <cx:pt idx="12481">29</cx:pt>
          <cx:pt idx="12482">29</cx:pt>
          <cx:pt idx="12483">29</cx:pt>
          <cx:pt idx="12484">29</cx:pt>
          <cx:pt idx="12485">29</cx:pt>
          <cx:pt idx="12486">29</cx:pt>
          <cx:pt idx="12487">29</cx:pt>
          <cx:pt idx="12488">29</cx:pt>
          <cx:pt idx="12489">29</cx:pt>
          <cx:pt idx="12490">29</cx:pt>
          <cx:pt idx="12491">29</cx:pt>
          <cx:pt idx="12492">29</cx:pt>
          <cx:pt idx="12493">29</cx:pt>
          <cx:pt idx="12494">29</cx:pt>
          <cx:pt idx="12495">29</cx:pt>
          <cx:pt idx="12496">29</cx:pt>
          <cx:pt idx="12497">29</cx:pt>
          <cx:pt idx="12498">29</cx:pt>
          <cx:pt idx="12499">29</cx:pt>
          <cx:pt idx="12500">29</cx:pt>
          <cx:pt idx="12501">29</cx:pt>
          <cx:pt idx="12502">29</cx:pt>
          <cx:pt idx="12503">29</cx:pt>
          <cx:pt idx="12504">29</cx:pt>
          <cx:pt idx="12505">29</cx:pt>
          <cx:pt idx="12506">29</cx:pt>
          <cx:pt idx="12507">29</cx:pt>
          <cx:pt idx="12508">29</cx:pt>
          <cx:pt idx="12509">29</cx:pt>
          <cx:pt idx="12510">29</cx:pt>
          <cx:pt idx="12511">29</cx:pt>
          <cx:pt idx="12512">29</cx:pt>
          <cx:pt idx="12513">29</cx:pt>
          <cx:pt idx="12514">29</cx:pt>
          <cx:pt idx="12515">29</cx:pt>
          <cx:pt idx="12516">29</cx:pt>
          <cx:pt idx="12517">29</cx:pt>
          <cx:pt idx="12518">29</cx:pt>
          <cx:pt idx="12519">29</cx:pt>
          <cx:pt idx="12520">29</cx:pt>
          <cx:pt idx="12521">29</cx:pt>
          <cx:pt idx="12522">29</cx:pt>
          <cx:pt idx="12523">29</cx:pt>
          <cx:pt idx="12524">29</cx:pt>
          <cx:pt idx="12525">29</cx:pt>
          <cx:pt idx="12526">29</cx:pt>
          <cx:pt idx="12527">29</cx:pt>
          <cx:pt idx="12528">28</cx:pt>
          <cx:pt idx="12529">28</cx:pt>
          <cx:pt idx="12530">28</cx:pt>
          <cx:pt idx="12531">28</cx:pt>
          <cx:pt idx="12532">28</cx:pt>
          <cx:pt idx="12533">28</cx:pt>
          <cx:pt idx="12534">28</cx:pt>
          <cx:pt idx="12535">28</cx:pt>
          <cx:pt idx="12536">28</cx:pt>
          <cx:pt idx="12537">28</cx:pt>
          <cx:pt idx="12538">28</cx:pt>
          <cx:pt idx="12539">28</cx:pt>
          <cx:pt idx="12540">28</cx:pt>
          <cx:pt idx="12541">28</cx:pt>
          <cx:pt idx="12542">28</cx:pt>
          <cx:pt idx="12543">28</cx:pt>
          <cx:pt idx="12544">28</cx:pt>
          <cx:pt idx="12545">28</cx:pt>
          <cx:pt idx="12546">28</cx:pt>
          <cx:pt idx="12547">28</cx:pt>
          <cx:pt idx="12548">28</cx:pt>
          <cx:pt idx="12549">28</cx:pt>
          <cx:pt idx="12550">28</cx:pt>
          <cx:pt idx="12551">28</cx:pt>
          <cx:pt idx="12552">28</cx:pt>
          <cx:pt idx="12553">28</cx:pt>
          <cx:pt idx="12554">28</cx:pt>
          <cx:pt idx="12555">28</cx:pt>
          <cx:pt idx="12556">28</cx:pt>
          <cx:pt idx="12557">28</cx:pt>
          <cx:pt idx="12558">28</cx:pt>
          <cx:pt idx="12559">28</cx:pt>
          <cx:pt idx="12560">28</cx:pt>
          <cx:pt idx="12561">28</cx:pt>
          <cx:pt idx="12562">28</cx:pt>
          <cx:pt idx="12563">28</cx:pt>
          <cx:pt idx="12564">28</cx:pt>
          <cx:pt idx="12565">28</cx:pt>
          <cx:pt idx="12566">28</cx:pt>
          <cx:pt idx="12567">28</cx:pt>
          <cx:pt idx="12568">28</cx:pt>
          <cx:pt idx="12569">28</cx:pt>
          <cx:pt idx="12570">28</cx:pt>
          <cx:pt idx="12571">28</cx:pt>
          <cx:pt idx="12572">28</cx:pt>
          <cx:pt idx="12573">28</cx:pt>
          <cx:pt idx="12574">28</cx:pt>
          <cx:pt idx="12575">28</cx:pt>
          <cx:pt idx="12576">28</cx:pt>
          <cx:pt idx="12577">28</cx:pt>
          <cx:pt idx="12578">28</cx:pt>
          <cx:pt idx="12579">28</cx:pt>
          <cx:pt idx="12580">28</cx:pt>
          <cx:pt idx="12581">28</cx:pt>
          <cx:pt idx="12582">28</cx:pt>
          <cx:pt idx="12583">28</cx:pt>
          <cx:pt idx="12584">28</cx:pt>
          <cx:pt idx="12585">28</cx:pt>
          <cx:pt idx="12586">28</cx:pt>
          <cx:pt idx="12587">28</cx:pt>
          <cx:pt idx="12588">28</cx:pt>
          <cx:pt idx="12589">28</cx:pt>
          <cx:pt idx="12590">28</cx:pt>
          <cx:pt idx="12591">28</cx:pt>
          <cx:pt idx="12592">28</cx:pt>
          <cx:pt idx="12593">28</cx:pt>
          <cx:pt idx="12594">28</cx:pt>
          <cx:pt idx="12595">28</cx:pt>
          <cx:pt idx="12596">28</cx:pt>
          <cx:pt idx="12597">28</cx:pt>
          <cx:pt idx="12598">28</cx:pt>
          <cx:pt idx="12599">28</cx:pt>
          <cx:pt idx="12600">28</cx:pt>
          <cx:pt idx="12601">28</cx:pt>
          <cx:pt idx="12602">28</cx:pt>
          <cx:pt idx="12603">28</cx:pt>
          <cx:pt idx="12604">28</cx:pt>
          <cx:pt idx="12605">28</cx:pt>
          <cx:pt idx="12606">28</cx:pt>
          <cx:pt idx="12607">28</cx:pt>
          <cx:pt idx="12608">28</cx:pt>
          <cx:pt idx="12609">28</cx:pt>
          <cx:pt idx="12610">28</cx:pt>
          <cx:pt idx="12611">28</cx:pt>
          <cx:pt idx="12612">28</cx:pt>
          <cx:pt idx="12613">28</cx:pt>
          <cx:pt idx="12614">28</cx:pt>
          <cx:pt idx="12615">28</cx:pt>
          <cx:pt idx="12616">28</cx:pt>
          <cx:pt idx="12617">28</cx:pt>
          <cx:pt idx="12618">28</cx:pt>
          <cx:pt idx="12619">28</cx:pt>
          <cx:pt idx="12620">28</cx:pt>
          <cx:pt idx="12621">28</cx:pt>
          <cx:pt idx="12622">28</cx:pt>
          <cx:pt idx="12623">28</cx:pt>
          <cx:pt idx="12624">28</cx:pt>
          <cx:pt idx="12625">28</cx:pt>
          <cx:pt idx="12626">28</cx:pt>
          <cx:pt idx="12627">28</cx:pt>
          <cx:pt idx="12628">28</cx:pt>
          <cx:pt idx="12629">28</cx:pt>
          <cx:pt idx="12630">28</cx:pt>
          <cx:pt idx="12631">28</cx:pt>
          <cx:pt idx="12632">28</cx:pt>
          <cx:pt idx="12633">28</cx:pt>
          <cx:pt idx="12634">28</cx:pt>
          <cx:pt idx="12635">28</cx:pt>
          <cx:pt idx="12636">28</cx:pt>
          <cx:pt idx="12637">28</cx:pt>
          <cx:pt idx="12638">28</cx:pt>
          <cx:pt idx="12639">28</cx:pt>
          <cx:pt idx="12640">28</cx:pt>
          <cx:pt idx="12641">28</cx:pt>
          <cx:pt idx="12642">28</cx:pt>
          <cx:pt idx="12643">28</cx:pt>
          <cx:pt idx="12644">28</cx:pt>
          <cx:pt idx="12645">28</cx:pt>
          <cx:pt idx="12646">28</cx:pt>
          <cx:pt idx="12647">28</cx:pt>
          <cx:pt idx="12648">28</cx:pt>
          <cx:pt idx="12649">28</cx:pt>
          <cx:pt idx="12650">28</cx:pt>
          <cx:pt idx="12651">28</cx:pt>
          <cx:pt idx="12652">28</cx:pt>
          <cx:pt idx="12653">28</cx:pt>
          <cx:pt idx="12654">28</cx:pt>
          <cx:pt idx="12655">28</cx:pt>
          <cx:pt idx="12656">28</cx:pt>
          <cx:pt idx="12657">28</cx:pt>
          <cx:pt idx="12658">28</cx:pt>
          <cx:pt idx="12659">28</cx:pt>
          <cx:pt idx="12660">28</cx:pt>
          <cx:pt idx="12661">28</cx:pt>
          <cx:pt idx="12662">28</cx:pt>
          <cx:pt idx="12663">28</cx:pt>
          <cx:pt idx="12664">28</cx:pt>
          <cx:pt idx="12665">28</cx:pt>
          <cx:pt idx="12666">28</cx:pt>
          <cx:pt idx="12667">28</cx:pt>
          <cx:pt idx="12668">28</cx:pt>
          <cx:pt idx="12669">28</cx:pt>
          <cx:pt idx="12670">28</cx:pt>
          <cx:pt idx="12671">28</cx:pt>
          <cx:pt idx="12672">28</cx:pt>
          <cx:pt idx="12673">28</cx:pt>
          <cx:pt idx="12674">28</cx:pt>
          <cx:pt idx="12675">28</cx:pt>
          <cx:pt idx="12676">28</cx:pt>
          <cx:pt idx="12677">28</cx:pt>
          <cx:pt idx="12678">28</cx:pt>
          <cx:pt idx="12679">28</cx:pt>
          <cx:pt idx="12680">28</cx:pt>
          <cx:pt idx="12681">28</cx:pt>
          <cx:pt idx="12682">28</cx:pt>
          <cx:pt idx="12683">28</cx:pt>
          <cx:pt idx="12684">28</cx:pt>
          <cx:pt idx="12685">28</cx:pt>
          <cx:pt idx="12686">28</cx:pt>
          <cx:pt idx="12687">28</cx:pt>
          <cx:pt idx="12688">28</cx:pt>
          <cx:pt idx="12689">28</cx:pt>
          <cx:pt idx="12690">28</cx:pt>
          <cx:pt idx="12691">28</cx:pt>
          <cx:pt idx="12692">28</cx:pt>
          <cx:pt idx="12693">28</cx:pt>
          <cx:pt idx="12694">28</cx:pt>
          <cx:pt idx="12695">28</cx:pt>
          <cx:pt idx="12696">28</cx:pt>
          <cx:pt idx="12697">28</cx:pt>
          <cx:pt idx="12698">28</cx:pt>
          <cx:pt idx="12699">28</cx:pt>
          <cx:pt idx="12700">28</cx:pt>
          <cx:pt idx="12701">28</cx:pt>
          <cx:pt idx="12702">28</cx:pt>
          <cx:pt idx="12703">28</cx:pt>
          <cx:pt idx="12704">28</cx:pt>
          <cx:pt idx="12705">28</cx:pt>
          <cx:pt idx="12706">28</cx:pt>
          <cx:pt idx="12707">28</cx:pt>
          <cx:pt idx="12708">28</cx:pt>
          <cx:pt idx="12709">28</cx:pt>
          <cx:pt idx="12710">28</cx:pt>
          <cx:pt idx="12711">28</cx:pt>
          <cx:pt idx="12712">28</cx:pt>
          <cx:pt idx="12713">28</cx:pt>
          <cx:pt idx="12714">28</cx:pt>
          <cx:pt idx="12715">28</cx:pt>
          <cx:pt idx="12716">28</cx:pt>
          <cx:pt idx="12717">28</cx:pt>
          <cx:pt idx="12718">28</cx:pt>
          <cx:pt idx="12719">28</cx:pt>
          <cx:pt idx="12720">28</cx:pt>
          <cx:pt idx="12721">28</cx:pt>
          <cx:pt idx="12722">28</cx:pt>
          <cx:pt idx="12723">28</cx:pt>
          <cx:pt idx="12724">28</cx:pt>
          <cx:pt idx="12725">28</cx:pt>
          <cx:pt idx="12726">28</cx:pt>
          <cx:pt idx="12727">28</cx:pt>
          <cx:pt idx="12728">28</cx:pt>
          <cx:pt idx="12729">28</cx:pt>
          <cx:pt idx="12730">28</cx:pt>
          <cx:pt idx="12731">28</cx:pt>
          <cx:pt idx="12732">28</cx:pt>
          <cx:pt idx="12733">28</cx:pt>
          <cx:pt idx="12734">28</cx:pt>
          <cx:pt idx="12735">28</cx:pt>
          <cx:pt idx="12736">28</cx:pt>
          <cx:pt idx="12737">28</cx:pt>
          <cx:pt idx="12738">28</cx:pt>
          <cx:pt idx="12739">28</cx:pt>
          <cx:pt idx="12740">28</cx:pt>
          <cx:pt idx="12741">28</cx:pt>
          <cx:pt idx="12742">28</cx:pt>
          <cx:pt idx="12743">28</cx:pt>
          <cx:pt idx="12744">28</cx:pt>
          <cx:pt idx="12745">28</cx:pt>
          <cx:pt idx="12746">28</cx:pt>
          <cx:pt idx="12747">28</cx:pt>
          <cx:pt idx="12748">28</cx:pt>
          <cx:pt idx="12749">28</cx:pt>
          <cx:pt idx="12750">28</cx:pt>
          <cx:pt idx="12751">28</cx:pt>
          <cx:pt idx="12752">28</cx:pt>
          <cx:pt idx="12753">28</cx:pt>
          <cx:pt idx="12754">28</cx:pt>
          <cx:pt idx="12755">28</cx:pt>
          <cx:pt idx="12756">28</cx:pt>
          <cx:pt idx="12757">28</cx:pt>
          <cx:pt idx="12758">28</cx:pt>
          <cx:pt idx="12759">28</cx:pt>
          <cx:pt idx="12760">28</cx:pt>
          <cx:pt idx="12761">28</cx:pt>
          <cx:pt idx="12762">28</cx:pt>
          <cx:pt idx="12763">28</cx:pt>
          <cx:pt idx="12764">28</cx:pt>
          <cx:pt idx="12765">28</cx:pt>
          <cx:pt idx="12766">28</cx:pt>
          <cx:pt idx="12767">28</cx:pt>
          <cx:pt idx="12768">28</cx:pt>
          <cx:pt idx="12769">28</cx:pt>
          <cx:pt idx="12770">28</cx:pt>
          <cx:pt idx="12771">28</cx:pt>
          <cx:pt idx="12772">28</cx:pt>
          <cx:pt idx="12773">28</cx:pt>
          <cx:pt idx="12774">28</cx:pt>
          <cx:pt idx="12775">28</cx:pt>
          <cx:pt idx="12776">28</cx:pt>
          <cx:pt idx="12777">28</cx:pt>
          <cx:pt idx="12778">28</cx:pt>
          <cx:pt idx="12779">28</cx:pt>
          <cx:pt idx="12780">28</cx:pt>
          <cx:pt idx="12781">28</cx:pt>
          <cx:pt idx="12782">28</cx:pt>
          <cx:pt idx="12783">28</cx:pt>
          <cx:pt idx="12784">28</cx:pt>
          <cx:pt idx="12785">28</cx:pt>
          <cx:pt idx="12786">28</cx:pt>
          <cx:pt idx="12787">28</cx:pt>
          <cx:pt idx="12788">28</cx:pt>
          <cx:pt idx="12789">28</cx:pt>
          <cx:pt idx="12790">28</cx:pt>
          <cx:pt idx="12791">28</cx:pt>
          <cx:pt idx="12792">28</cx:pt>
          <cx:pt idx="12793">28</cx:pt>
          <cx:pt idx="12794">28</cx:pt>
          <cx:pt idx="12795">28</cx:pt>
          <cx:pt idx="12796">28</cx:pt>
          <cx:pt idx="12797">28</cx:pt>
          <cx:pt idx="12798">28</cx:pt>
          <cx:pt idx="12799">28</cx:pt>
          <cx:pt idx="12800">28</cx:pt>
          <cx:pt idx="12801">28</cx:pt>
          <cx:pt idx="12802">28</cx:pt>
          <cx:pt idx="12803">28</cx:pt>
          <cx:pt idx="12804">28</cx:pt>
          <cx:pt idx="12805">28</cx:pt>
          <cx:pt idx="12806">28</cx:pt>
          <cx:pt idx="12807">28</cx:pt>
          <cx:pt idx="12808">28</cx:pt>
          <cx:pt idx="12809">28</cx:pt>
          <cx:pt idx="12810">28</cx:pt>
          <cx:pt idx="12811">28</cx:pt>
          <cx:pt idx="12812">28</cx:pt>
          <cx:pt idx="12813">28</cx:pt>
          <cx:pt idx="12814">28</cx:pt>
          <cx:pt idx="12815">28</cx:pt>
          <cx:pt idx="12816">28</cx:pt>
          <cx:pt idx="12817">28</cx:pt>
          <cx:pt idx="12818">28</cx:pt>
          <cx:pt idx="12819">28</cx:pt>
          <cx:pt idx="12820">28</cx:pt>
          <cx:pt idx="12821">28</cx:pt>
          <cx:pt idx="12822">28</cx:pt>
          <cx:pt idx="12823">28</cx:pt>
          <cx:pt idx="12824">28</cx:pt>
          <cx:pt idx="12825">28</cx:pt>
          <cx:pt idx="12826">28</cx:pt>
          <cx:pt idx="12827">28</cx:pt>
          <cx:pt idx="12828">28</cx:pt>
          <cx:pt idx="12829">28</cx:pt>
          <cx:pt idx="12830">28</cx:pt>
          <cx:pt idx="12831">28</cx:pt>
          <cx:pt idx="12832">28</cx:pt>
          <cx:pt idx="12833">28</cx:pt>
          <cx:pt idx="12834">28</cx:pt>
          <cx:pt idx="12835">28</cx:pt>
          <cx:pt idx="12836">28</cx:pt>
          <cx:pt idx="12837">28</cx:pt>
          <cx:pt idx="12838">28</cx:pt>
          <cx:pt idx="12839">28</cx:pt>
          <cx:pt idx="12840">28</cx:pt>
          <cx:pt idx="12841">28</cx:pt>
          <cx:pt idx="12842">28</cx:pt>
          <cx:pt idx="12843">28</cx:pt>
          <cx:pt idx="12844">28</cx:pt>
          <cx:pt idx="12845">28</cx:pt>
          <cx:pt idx="12846">28</cx:pt>
          <cx:pt idx="12847">28</cx:pt>
          <cx:pt idx="12848">28</cx:pt>
          <cx:pt idx="12849">28</cx:pt>
          <cx:pt idx="12850">28</cx:pt>
          <cx:pt idx="12851">28</cx:pt>
          <cx:pt idx="12852">28</cx:pt>
          <cx:pt idx="12853">28</cx:pt>
          <cx:pt idx="12854">28</cx:pt>
          <cx:pt idx="12855">28</cx:pt>
          <cx:pt idx="12856">28</cx:pt>
          <cx:pt idx="12857">28</cx:pt>
          <cx:pt idx="12858">28</cx:pt>
          <cx:pt idx="12859">28</cx:pt>
          <cx:pt idx="12860">27</cx:pt>
          <cx:pt idx="12861">27</cx:pt>
          <cx:pt idx="12862">27</cx:pt>
          <cx:pt idx="12863">27</cx:pt>
          <cx:pt idx="12864">27</cx:pt>
          <cx:pt idx="12865">27</cx:pt>
          <cx:pt idx="12866">27</cx:pt>
          <cx:pt idx="12867">27</cx:pt>
          <cx:pt idx="12868">27</cx:pt>
          <cx:pt idx="12869">27</cx:pt>
          <cx:pt idx="12870">27</cx:pt>
          <cx:pt idx="12871">27</cx:pt>
          <cx:pt idx="12872">27</cx:pt>
          <cx:pt idx="12873">27</cx:pt>
          <cx:pt idx="12874">27</cx:pt>
          <cx:pt idx="12875">27</cx:pt>
          <cx:pt idx="12876">27</cx:pt>
          <cx:pt idx="12877">27</cx:pt>
          <cx:pt idx="12878">27</cx:pt>
          <cx:pt idx="12879">27</cx:pt>
          <cx:pt idx="12880">27</cx:pt>
          <cx:pt idx="12881">27</cx:pt>
          <cx:pt idx="12882">27</cx:pt>
          <cx:pt idx="12883">27</cx:pt>
          <cx:pt idx="12884">27</cx:pt>
          <cx:pt idx="12885">27</cx:pt>
          <cx:pt idx="12886">27</cx:pt>
          <cx:pt idx="12887">27</cx:pt>
          <cx:pt idx="12888">27</cx:pt>
          <cx:pt idx="12889">27</cx:pt>
          <cx:pt idx="12890">27</cx:pt>
          <cx:pt idx="12891">27</cx:pt>
          <cx:pt idx="12892">27</cx:pt>
          <cx:pt idx="12893">27</cx:pt>
          <cx:pt idx="12894">27</cx:pt>
          <cx:pt idx="12895">27</cx:pt>
          <cx:pt idx="12896">27</cx:pt>
          <cx:pt idx="12897">27</cx:pt>
          <cx:pt idx="12898">27</cx:pt>
          <cx:pt idx="12899">27</cx:pt>
          <cx:pt idx="12900">27</cx:pt>
          <cx:pt idx="12901">27</cx:pt>
          <cx:pt idx="12902">27</cx:pt>
          <cx:pt idx="12903">27</cx:pt>
          <cx:pt idx="12904">27</cx:pt>
          <cx:pt idx="12905">27</cx:pt>
          <cx:pt idx="12906">27</cx:pt>
          <cx:pt idx="12907">27</cx:pt>
          <cx:pt idx="12908">27</cx:pt>
          <cx:pt idx="12909">27</cx:pt>
          <cx:pt idx="12910">27</cx:pt>
          <cx:pt idx="12911">27</cx:pt>
          <cx:pt idx="12912">27</cx:pt>
          <cx:pt idx="12913">27</cx:pt>
          <cx:pt idx="12914">27</cx:pt>
          <cx:pt idx="12915">27</cx:pt>
          <cx:pt idx="12916">27</cx:pt>
          <cx:pt idx="12917">27</cx:pt>
          <cx:pt idx="12918">27</cx:pt>
          <cx:pt idx="12919">27</cx:pt>
          <cx:pt idx="12920">27</cx:pt>
          <cx:pt idx="12921">27</cx:pt>
          <cx:pt idx="12922">27</cx:pt>
          <cx:pt idx="12923">27</cx:pt>
          <cx:pt idx="12924">27</cx:pt>
          <cx:pt idx="12925">27</cx:pt>
          <cx:pt idx="12926">27</cx:pt>
          <cx:pt idx="12927">27</cx:pt>
          <cx:pt idx="12928">27</cx:pt>
          <cx:pt idx="12929">27</cx:pt>
          <cx:pt idx="12930">27</cx:pt>
          <cx:pt idx="12931">27</cx:pt>
          <cx:pt idx="12932">27</cx:pt>
          <cx:pt idx="12933">27</cx:pt>
          <cx:pt idx="12934">27</cx:pt>
          <cx:pt idx="12935">27</cx:pt>
          <cx:pt idx="12936">27</cx:pt>
          <cx:pt idx="12937">27</cx:pt>
          <cx:pt idx="12938">27</cx:pt>
          <cx:pt idx="12939">27</cx:pt>
          <cx:pt idx="12940">27</cx:pt>
          <cx:pt idx="12941">27</cx:pt>
          <cx:pt idx="12942">27</cx:pt>
          <cx:pt idx="12943">27</cx:pt>
          <cx:pt idx="12944">27</cx:pt>
          <cx:pt idx="12945">27</cx:pt>
          <cx:pt idx="12946">27</cx:pt>
          <cx:pt idx="12947">27</cx:pt>
          <cx:pt idx="12948">27</cx:pt>
          <cx:pt idx="12949">27</cx:pt>
          <cx:pt idx="12950">27</cx:pt>
          <cx:pt idx="12951">27</cx:pt>
          <cx:pt idx="12952">27</cx:pt>
          <cx:pt idx="12953">27</cx:pt>
          <cx:pt idx="12954">27</cx:pt>
          <cx:pt idx="12955">27</cx:pt>
          <cx:pt idx="12956">27</cx:pt>
          <cx:pt idx="12957">27</cx:pt>
          <cx:pt idx="12958">27</cx:pt>
          <cx:pt idx="12959">27</cx:pt>
          <cx:pt idx="12960">27</cx:pt>
          <cx:pt idx="12961">27</cx:pt>
          <cx:pt idx="12962">27</cx:pt>
          <cx:pt idx="12963">27</cx:pt>
          <cx:pt idx="12964">27</cx:pt>
          <cx:pt idx="12965">27</cx:pt>
          <cx:pt idx="12966">27</cx:pt>
          <cx:pt idx="12967">27</cx:pt>
          <cx:pt idx="12968">27</cx:pt>
          <cx:pt idx="12969">27</cx:pt>
          <cx:pt idx="12970">27</cx:pt>
          <cx:pt idx="12971">27</cx:pt>
          <cx:pt idx="12972">27</cx:pt>
          <cx:pt idx="12973">27</cx:pt>
          <cx:pt idx="12974">27</cx:pt>
          <cx:pt idx="12975">27</cx:pt>
          <cx:pt idx="12976">27</cx:pt>
          <cx:pt idx="12977">27</cx:pt>
          <cx:pt idx="12978">27</cx:pt>
          <cx:pt idx="12979">27</cx:pt>
          <cx:pt idx="12980">27</cx:pt>
          <cx:pt idx="12981">27</cx:pt>
          <cx:pt idx="12982">27</cx:pt>
          <cx:pt idx="12983">27</cx:pt>
          <cx:pt idx="12984">27</cx:pt>
          <cx:pt idx="12985">27</cx:pt>
          <cx:pt idx="12986">27</cx:pt>
          <cx:pt idx="12987">27</cx:pt>
          <cx:pt idx="12988">27</cx:pt>
          <cx:pt idx="12989">27</cx:pt>
          <cx:pt idx="12990">27</cx:pt>
          <cx:pt idx="12991">27</cx:pt>
          <cx:pt idx="12992">27</cx:pt>
          <cx:pt idx="12993">27</cx:pt>
          <cx:pt idx="12994">27</cx:pt>
          <cx:pt idx="12995">27</cx:pt>
          <cx:pt idx="12996">27</cx:pt>
          <cx:pt idx="12997">27</cx:pt>
          <cx:pt idx="12998">27</cx:pt>
          <cx:pt idx="12999">27</cx:pt>
          <cx:pt idx="13000">27</cx:pt>
          <cx:pt idx="13001">27</cx:pt>
          <cx:pt idx="13002">27</cx:pt>
          <cx:pt idx="13003">27</cx:pt>
          <cx:pt idx="13004">27</cx:pt>
          <cx:pt idx="13005">27</cx:pt>
          <cx:pt idx="13006">27</cx:pt>
          <cx:pt idx="13007">27</cx:pt>
          <cx:pt idx="13008">27</cx:pt>
          <cx:pt idx="13009">27</cx:pt>
          <cx:pt idx="13010">27</cx:pt>
          <cx:pt idx="13011">27</cx:pt>
          <cx:pt idx="13012">27</cx:pt>
          <cx:pt idx="13013">27</cx:pt>
          <cx:pt idx="13014">27</cx:pt>
          <cx:pt idx="13015">27</cx:pt>
          <cx:pt idx="13016">27</cx:pt>
          <cx:pt idx="13017">27</cx:pt>
          <cx:pt idx="13018">27</cx:pt>
          <cx:pt idx="13019">27</cx:pt>
          <cx:pt idx="13020">27</cx:pt>
          <cx:pt idx="13021">27</cx:pt>
          <cx:pt idx="13022">27</cx:pt>
          <cx:pt idx="13023">27</cx:pt>
          <cx:pt idx="13024">27</cx:pt>
          <cx:pt idx="13025">27</cx:pt>
          <cx:pt idx="13026">27</cx:pt>
          <cx:pt idx="13027">27</cx:pt>
          <cx:pt idx="13028">27</cx:pt>
          <cx:pt idx="13029">27</cx:pt>
          <cx:pt idx="13030">27</cx:pt>
          <cx:pt idx="13031">27</cx:pt>
          <cx:pt idx="13032">27</cx:pt>
          <cx:pt idx="13033">27</cx:pt>
          <cx:pt idx="13034">27</cx:pt>
          <cx:pt idx="13035">27</cx:pt>
          <cx:pt idx="13036">27</cx:pt>
          <cx:pt idx="13037">27</cx:pt>
          <cx:pt idx="13038">27</cx:pt>
          <cx:pt idx="13039">27</cx:pt>
          <cx:pt idx="13040">27</cx:pt>
          <cx:pt idx="13041">27</cx:pt>
          <cx:pt idx="13042">27</cx:pt>
          <cx:pt idx="13043">27</cx:pt>
          <cx:pt idx="13044">27</cx:pt>
          <cx:pt idx="13045">27</cx:pt>
          <cx:pt idx="13046">27</cx:pt>
          <cx:pt idx="13047">27</cx:pt>
          <cx:pt idx="13048">27</cx:pt>
          <cx:pt idx="13049">27</cx:pt>
          <cx:pt idx="13050">27</cx:pt>
          <cx:pt idx="13051">27</cx:pt>
          <cx:pt idx="13052">27</cx:pt>
          <cx:pt idx="13053">27</cx:pt>
          <cx:pt idx="13054">27</cx:pt>
          <cx:pt idx="13055">27</cx:pt>
          <cx:pt idx="13056">27</cx:pt>
          <cx:pt idx="13057">27</cx:pt>
          <cx:pt idx="13058">27</cx:pt>
          <cx:pt idx="13059">27</cx:pt>
          <cx:pt idx="13060">27</cx:pt>
          <cx:pt idx="13061">27</cx:pt>
          <cx:pt idx="13062">27</cx:pt>
          <cx:pt idx="13063">27</cx:pt>
          <cx:pt idx="13064">27</cx:pt>
          <cx:pt idx="13065">27</cx:pt>
          <cx:pt idx="13066">27</cx:pt>
          <cx:pt idx="13067">27</cx:pt>
          <cx:pt idx="13068">27</cx:pt>
          <cx:pt idx="13069">27</cx:pt>
          <cx:pt idx="13070">27</cx:pt>
          <cx:pt idx="13071">27</cx:pt>
          <cx:pt idx="13072">27</cx:pt>
          <cx:pt idx="13073">27</cx:pt>
          <cx:pt idx="13074">27</cx:pt>
          <cx:pt idx="13075">27</cx:pt>
          <cx:pt idx="13076">27</cx:pt>
          <cx:pt idx="13077">27</cx:pt>
          <cx:pt idx="13078">27</cx:pt>
          <cx:pt idx="13079">27</cx:pt>
          <cx:pt idx="13080">27</cx:pt>
          <cx:pt idx="13081">27</cx:pt>
          <cx:pt idx="13082">27</cx:pt>
          <cx:pt idx="13083">27</cx:pt>
          <cx:pt idx="13084">27</cx:pt>
          <cx:pt idx="13085">27</cx:pt>
          <cx:pt idx="13086">27</cx:pt>
          <cx:pt idx="13087">27</cx:pt>
          <cx:pt idx="13088">27</cx:pt>
          <cx:pt idx="13089">27</cx:pt>
          <cx:pt idx="13090">27</cx:pt>
          <cx:pt idx="13091">27</cx:pt>
          <cx:pt idx="13092">27</cx:pt>
          <cx:pt idx="13093">27</cx:pt>
          <cx:pt idx="13094">27</cx:pt>
          <cx:pt idx="13095">27</cx:pt>
          <cx:pt idx="13096">27</cx:pt>
          <cx:pt idx="13097">27</cx:pt>
          <cx:pt idx="13098">27</cx:pt>
          <cx:pt idx="13099">27</cx:pt>
          <cx:pt idx="13100">27</cx:pt>
          <cx:pt idx="13101">27</cx:pt>
          <cx:pt idx="13102">27</cx:pt>
          <cx:pt idx="13103">27</cx:pt>
          <cx:pt idx="13104">27</cx:pt>
          <cx:pt idx="13105">27</cx:pt>
          <cx:pt idx="13106">27</cx:pt>
          <cx:pt idx="13107">27</cx:pt>
          <cx:pt idx="13108">27</cx:pt>
          <cx:pt idx="13109">27</cx:pt>
          <cx:pt idx="13110">27</cx:pt>
          <cx:pt idx="13111">27</cx:pt>
          <cx:pt idx="13112">27</cx:pt>
          <cx:pt idx="13113">27</cx:pt>
          <cx:pt idx="13114">27</cx:pt>
          <cx:pt idx="13115">27</cx:pt>
          <cx:pt idx="13116">27</cx:pt>
          <cx:pt idx="13117">27</cx:pt>
          <cx:pt idx="13118">27</cx:pt>
          <cx:pt idx="13119">27</cx:pt>
          <cx:pt idx="13120">27</cx:pt>
          <cx:pt idx="13121">27</cx:pt>
          <cx:pt idx="13122">27</cx:pt>
          <cx:pt idx="13123">27</cx:pt>
          <cx:pt idx="13124">27</cx:pt>
          <cx:pt idx="13125">27</cx:pt>
          <cx:pt idx="13126">27</cx:pt>
          <cx:pt idx="13127">27</cx:pt>
          <cx:pt idx="13128">27</cx:pt>
          <cx:pt idx="13129">27</cx:pt>
          <cx:pt idx="13130">27</cx:pt>
          <cx:pt idx="13131">27</cx:pt>
          <cx:pt idx="13132">27</cx:pt>
          <cx:pt idx="13133">27</cx:pt>
          <cx:pt idx="13134">27</cx:pt>
          <cx:pt idx="13135">27</cx:pt>
          <cx:pt idx="13136">27</cx:pt>
          <cx:pt idx="13137">27</cx:pt>
          <cx:pt idx="13138">27</cx:pt>
          <cx:pt idx="13139">27</cx:pt>
          <cx:pt idx="13140">27</cx:pt>
          <cx:pt idx="13141">27</cx:pt>
          <cx:pt idx="13142">27</cx:pt>
          <cx:pt idx="13143">27</cx:pt>
          <cx:pt idx="13144">27</cx:pt>
          <cx:pt idx="13145">27</cx:pt>
          <cx:pt idx="13146">27</cx:pt>
          <cx:pt idx="13147">27</cx:pt>
          <cx:pt idx="13148">27</cx:pt>
          <cx:pt idx="13149">27</cx:pt>
          <cx:pt idx="13150">27</cx:pt>
          <cx:pt idx="13151">27</cx:pt>
          <cx:pt idx="13152">27</cx:pt>
          <cx:pt idx="13153">27</cx:pt>
          <cx:pt idx="13154">27</cx:pt>
          <cx:pt idx="13155">27</cx:pt>
          <cx:pt idx="13156">27</cx:pt>
          <cx:pt idx="13157">27</cx:pt>
          <cx:pt idx="13158">27</cx:pt>
          <cx:pt idx="13159">27</cx:pt>
          <cx:pt idx="13160">27</cx:pt>
          <cx:pt idx="13161">27</cx:pt>
          <cx:pt idx="13162">27</cx:pt>
          <cx:pt idx="13163">27</cx:pt>
          <cx:pt idx="13164">27</cx:pt>
          <cx:pt idx="13165">27</cx:pt>
          <cx:pt idx="13166">27</cx:pt>
          <cx:pt idx="13167">27</cx:pt>
          <cx:pt idx="13168">27</cx:pt>
          <cx:pt idx="13169">27</cx:pt>
          <cx:pt idx="13170">27</cx:pt>
          <cx:pt idx="13171">27</cx:pt>
          <cx:pt idx="13172">27</cx:pt>
          <cx:pt idx="13173">27</cx:pt>
          <cx:pt idx="13174">27</cx:pt>
          <cx:pt idx="13175">27</cx:pt>
          <cx:pt idx="13176">27</cx:pt>
          <cx:pt idx="13177">27</cx:pt>
          <cx:pt idx="13178">27</cx:pt>
          <cx:pt idx="13179">27</cx:pt>
          <cx:pt idx="13180">27</cx:pt>
          <cx:pt idx="13181">27</cx:pt>
          <cx:pt idx="13182">27</cx:pt>
          <cx:pt idx="13183">27</cx:pt>
          <cx:pt idx="13184">27</cx:pt>
          <cx:pt idx="13185">27</cx:pt>
          <cx:pt idx="13186">27</cx:pt>
          <cx:pt idx="13187">27</cx:pt>
          <cx:pt idx="13188">27</cx:pt>
          <cx:pt idx="13189">26</cx:pt>
          <cx:pt idx="13190">26</cx:pt>
          <cx:pt idx="13191">26</cx:pt>
          <cx:pt idx="13192">26</cx:pt>
          <cx:pt idx="13193">26</cx:pt>
          <cx:pt idx="13194">26</cx:pt>
          <cx:pt idx="13195">26</cx:pt>
          <cx:pt idx="13196">26</cx:pt>
          <cx:pt idx="13197">26</cx:pt>
          <cx:pt idx="13198">26</cx:pt>
          <cx:pt idx="13199">26</cx:pt>
          <cx:pt idx="13200">26</cx:pt>
          <cx:pt idx="13201">26</cx:pt>
          <cx:pt idx="13202">26</cx:pt>
          <cx:pt idx="13203">26</cx:pt>
          <cx:pt idx="13204">26</cx:pt>
          <cx:pt idx="13205">26</cx:pt>
          <cx:pt idx="13206">26</cx:pt>
          <cx:pt idx="13207">26</cx:pt>
          <cx:pt idx="13208">26</cx:pt>
          <cx:pt idx="13209">26</cx:pt>
          <cx:pt idx="13210">26</cx:pt>
          <cx:pt idx="13211">26</cx:pt>
          <cx:pt idx="13212">26</cx:pt>
          <cx:pt idx="13213">26</cx:pt>
          <cx:pt idx="13214">26</cx:pt>
          <cx:pt idx="13215">26</cx:pt>
          <cx:pt idx="13216">26</cx:pt>
          <cx:pt idx="13217">26</cx:pt>
          <cx:pt idx="13218">26</cx:pt>
          <cx:pt idx="13219">26</cx:pt>
          <cx:pt idx="13220">26</cx:pt>
          <cx:pt idx="13221">26</cx:pt>
          <cx:pt idx="13222">26</cx:pt>
          <cx:pt idx="13223">26</cx:pt>
          <cx:pt idx="13224">26</cx:pt>
          <cx:pt idx="13225">26</cx:pt>
          <cx:pt idx="13226">26</cx:pt>
          <cx:pt idx="13227">26</cx:pt>
          <cx:pt idx="13228">26</cx:pt>
          <cx:pt idx="13229">26</cx:pt>
          <cx:pt idx="13230">26</cx:pt>
          <cx:pt idx="13231">26</cx:pt>
          <cx:pt idx="13232">26</cx:pt>
          <cx:pt idx="13233">26</cx:pt>
          <cx:pt idx="13234">26</cx:pt>
          <cx:pt idx="13235">26</cx:pt>
          <cx:pt idx="13236">26</cx:pt>
          <cx:pt idx="13237">26</cx:pt>
          <cx:pt idx="13238">26</cx:pt>
          <cx:pt idx="13239">26</cx:pt>
          <cx:pt idx="13240">26</cx:pt>
          <cx:pt idx="13241">26</cx:pt>
          <cx:pt idx="13242">26</cx:pt>
          <cx:pt idx="13243">26</cx:pt>
          <cx:pt idx="13244">26</cx:pt>
          <cx:pt idx="13245">26</cx:pt>
          <cx:pt idx="13246">26</cx:pt>
          <cx:pt idx="13247">26</cx:pt>
          <cx:pt idx="13248">26</cx:pt>
          <cx:pt idx="13249">26</cx:pt>
          <cx:pt idx="13250">26</cx:pt>
          <cx:pt idx="13251">26</cx:pt>
          <cx:pt idx="13252">26</cx:pt>
          <cx:pt idx="13253">26</cx:pt>
          <cx:pt idx="13254">26</cx:pt>
          <cx:pt idx="13255">26</cx:pt>
          <cx:pt idx="13256">26</cx:pt>
          <cx:pt idx="13257">26</cx:pt>
          <cx:pt idx="13258">26</cx:pt>
          <cx:pt idx="13259">26</cx:pt>
          <cx:pt idx="13260">26</cx:pt>
          <cx:pt idx="13261">26</cx:pt>
          <cx:pt idx="13262">26</cx:pt>
          <cx:pt idx="13263">26</cx:pt>
          <cx:pt idx="13264">26</cx:pt>
          <cx:pt idx="13265">26</cx:pt>
          <cx:pt idx="13266">26</cx:pt>
          <cx:pt idx="13267">26</cx:pt>
          <cx:pt idx="13268">26</cx:pt>
          <cx:pt idx="13269">26</cx:pt>
          <cx:pt idx="13270">26</cx:pt>
          <cx:pt idx="13271">26</cx:pt>
          <cx:pt idx="13272">26</cx:pt>
          <cx:pt idx="13273">26</cx:pt>
          <cx:pt idx="13274">26</cx:pt>
          <cx:pt idx="13275">26</cx:pt>
          <cx:pt idx="13276">26</cx:pt>
          <cx:pt idx="13277">26</cx:pt>
          <cx:pt idx="13278">26</cx:pt>
          <cx:pt idx="13279">26</cx:pt>
          <cx:pt idx="13280">26</cx:pt>
          <cx:pt idx="13281">26</cx:pt>
          <cx:pt idx="13282">26</cx:pt>
          <cx:pt idx="13283">26</cx:pt>
          <cx:pt idx="13284">26</cx:pt>
          <cx:pt idx="13285">26</cx:pt>
          <cx:pt idx="13286">26</cx:pt>
          <cx:pt idx="13287">26</cx:pt>
          <cx:pt idx="13288">26</cx:pt>
          <cx:pt idx="13289">26</cx:pt>
          <cx:pt idx="13290">26</cx:pt>
          <cx:pt idx="13291">26</cx:pt>
          <cx:pt idx="13292">26</cx:pt>
          <cx:pt idx="13293">26</cx:pt>
          <cx:pt idx="13294">26</cx:pt>
          <cx:pt idx="13295">26</cx:pt>
          <cx:pt idx="13296">26</cx:pt>
          <cx:pt idx="13297">26</cx:pt>
          <cx:pt idx="13298">26</cx:pt>
          <cx:pt idx="13299">26</cx:pt>
          <cx:pt idx="13300">26</cx:pt>
          <cx:pt idx="13301">26</cx:pt>
          <cx:pt idx="13302">26</cx:pt>
          <cx:pt idx="13303">26</cx:pt>
          <cx:pt idx="13304">26</cx:pt>
          <cx:pt idx="13305">26</cx:pt>
          <cx:pt idx="13306">26</cx:pt>
          <cx:pt idx="13307">26</cx:pt>
          <cx:pt idx="13308">26</cx:pt>
          <cx:pt idx="13309">26</cx:pt>
          <cx:pt idx="13310">26</cx:pt>
          <cx:pt idx="13311">26</cx:pt>
          <cx:pt idx="13312">26</cx:pt>
          <cx:pt idx="13313">26</cx:pt>
          <cx:pt idx="13314">26</cx:pt>
          <cx:pt idx="13315">26</cx:pt>
          <cx:pt idx="13316">26</cx:pt>
          <cx:pt idx="13317">26</cx:pt>
          <cx:pt idx="13318">26</cx:pt>
          <cx:pt idx="13319">26</cx:pt>
          <cx:pt idx="13320">26</cx:pt>
          <cx:pt idx="13321">26</cx:pt>
          <cx:pt idx="13322">26</cx:pt>
          <cx:pt idx="13323">26</cx:pt>
          <cx:pt idx="13324">26</cx:pt>
          <cx:pt idx="13325">26</cx:pt>
          <cx:pt idx="13326">26</cx:pt>
          <cx:pt idx="13327">26</cx:pt>
          <cx:pt idx="13328">26</cx:pt>
          <cx:pt idx="13329">26</cx:pt>
          <cx:pt idx="13330">26</cx:pt>
          <cx:pt idx="13331">26</cx:pt>
          <cx:pt idx="13332">26</cx:pt>
          <cx:pt idx="13333">26</cx:pt>
          <cx:pt idx="13334">26</cx:pt>
          <cx:pt idx="13335">26</cx:pt>
          <cx:pt idx="13336">26</cx:pt>
          <cx:pt idx="13337">26</cx:pt>
          <cx:pt idx="13338">26</cx:pt>
          <cx:pt idx="13339">26</cx:pt>
          <cx:pt idx="13340">26</cx:pt>
          <cx:pt idx="13341">26</cx:pt>
          <cx:pt idx="13342">26</cx:pt>
          <cx:pt idx="13343">26</cx:pt>
          <cx:pt idx="13344">26</cx:pt>
          <cx:pt idx="13345">26</cx:pt>
          <cx:pt idx="13346">26</cx:pt>
          <cx:pt idx="13347">26</cx:pt>
          <cx:pt idx="13348">26</cx:pt>
          <cx:pt idx="13349">26</cx:pt>
          <cx:pt idx="13350">26</cx:pt>
          <cx:pt idx="13351">26</cx:pt>
          <cx:pt idx="13352">26</cx:pt>
          <cx:pt idx="13353">26</cx:pt>
          <cx:pt idx="13354">26</cx:pt>
          <cx:pt idx="13355">26</cx:pt>
          <cx:pt idx="13356">26</cx:pt>
          <cx:pt idx="13357">26</cx:pt>
          <cx:pt idx="13358">26</cx:pt>
          <cx:pt idx="13359">26</cx:pt>
          <cx:pt idx="13360">26</cx:pt>
          <cx:pt idx="13361">26</cx:pt>
          <cx:pt idx="13362">26</cx:pt>
          <cx:pt idx="13363">26</cx:pt>
          <cx:pt idx="13364">26</cx:pt>
          <cx:pt idx="13365">26</cx:pt>
          <cx:pt idx="13366">26</cx:pt>
          <cx:pt idx="13367">26</cx:pt>
          <cx:pt idx="13368">26</cx:pt>
          <cx:pt idx="13369">26</cx:pt>
          <cx:pt idx="13370">26</cx:pt>
          <cx:pt idx="13371">26</cx:pt>
          <cx:pt idx="13372">26</cx:pt>
          <cx:pt idx="13373">26</cx:pt>
          <cx:pt idx="13374">26</cx:pt>
          <cx:pt idx="13375">26</cx:pt>
          <cx:pt idx="13376">26</cx:pt>
          <cx:pt idx="13377">26</cx:pt>
          <cx:pt idx="13378">26</cx:pt>
          <cx:pt idx="13379">26</cx:pt>
          <cx:pt idx="13380">26</cx:pt>
          <cx:pt idx="13381">26</cx:pt>
          <cx:pt idx="13382">26</cx:pt>
          <cx:pt idx="13383">26</cx:pt>
          <cx:pt idx="13384">26</cx:pt>
          <cx:pt idx="13385">26</cx:pt>
          <cx:pt idx="13386">26</cx:pt>
          <cx:pt idx="13387">26</cx:pt>
          <cx:pt idx="13388">26</cx:pt>
          <cx:pt idx="13389">26</cx:pt>
          <cx:pt idx="13390">26</cx:pt>
          <cx:pt idx="13391">26</cx:pt>
          <cx:pt idx="13392">26</cx:pt>
          <cx:pt idx="13393">26</cx:pt>
          <cx:pt idx="13394">26</cx:pt>
          <cx:pt idx="13395">26</cx:pt>
          <cx:pt idx="13396">26</cx:pt>
          <cx:pt idx="13397">26</cx:pt>
          <cx:pt idx="13398">26</cx:pt>
          <cx:pt idx="13399">26</cx:pt>
          <cx:pt idx="13400">26</cx:pt>
          <cx:pt idx="13401">26</cx:pt>
          <cx:pt idx="13402">26</cx:pt>
          <cx:pt idx="13403">26</cx:pt>
          <cx:pt idx="13404">26</cx:pt>
          <cx:pt idx="13405">26</cx:pt>
          <cx:pt idx="13406">26</cx:pt>
          <cx:pt idx="13407">26</cx:pt>
          <cx:pt idx="13408">26</cx:pt>
          <cx:pt idx="13409">26</cx:pt>
          <cx:pt idx="13410">26</cx:pt>
          <cx:pt idx="13411">26</cx:pt>
          <cx:pt idx="13412">26</cx:pt>
          <cx:pt idx="13413">26</cx:pt>
          <cx:pt idx="13414">26</cx:pt>
          <cx:pt idx="13415">26</cx:pt>
          <cx:pt idx="13416">26</cx:pt>
          <cx:pt idx="13417">26</cx:pt>
          <cx:pt idx="13418">26</cx:pt>
          <cx:pt idx="13419">26</cx:pt>
          <cx:pt idx="13420">26</cx:pt>
          <cx:pt idx="13421">26</cx:pt>
          <cx:pt idx="13422">26</cx:pt>
          <cx:pt idx="13423">26</cx:pt>
          <cx:pt idx="13424">26</cx:pt>
          <cx:pt idx="13425">26</cx:pt>
          <cx:pt idx="13426">26</cx:pt>
          <cx:pt idx="13427">26</cx:pt>
          <cx:pt idx="13428">26</cx:pt>
          <cx:pt idx="13429">26</cx:pt>
          <cx:pt idx="13430">26</cx:pt>
          <cx:pt idx="13431">26</cx:pt>
          <cx:pt idx="13432">26</cx:pt>
          <cx:pt idx="13433">26</cx:pt>
          <cx:pt idx="13434">26</cx:pt>
          <cx:pt idx="13435">26</cx:pt>
          <cx:pt idx="13436">26</cx:pt>
          <cx:pt idx="13437">26</cx:pt>
          <cx:pt idx="13438">26</cx:pt>
          <cx:pt idx="13439">26</cx:pt>
          <cx:pt idx="13440">26</cx:pt>
          <cx:pt idx="13441">26</cx:pt>
          <cx:pt idx="13442">26</cx:pt>
          <cx:pt idx="13443">26</cx:pt>
          <cx:pt idx="13444">26</cx:pt>
          <cx:pt idx="13445">26</cx:pt>
          <cx:pt idx="13446">26</cx:pt>
          <cx:pt idx="13447">26</cx:pt>
          <cx:pt idx="13448">26</cx:pt>
          <cx:pt idx="13449">26</cx:pt>
          <cx:pt idx="13450">26</cx:pt>
          <cx:pt idx="13451">26</cx:pt>
          <cx:pt idx="13452">26</cx:pt>
          <cx:pt idx="13453">26</cx:pt>
          <cx:pt idx="13454">26</cx:pt>
          <cx:pt idx="13455">26</cx:pt>
          <cx:pt idx="13456">26</cx:pt>
          <cx:pt idx="13457">26</cx:pt>
          <cx:pt idx="13458">26</cx:pt>
          <cx:pt idx="13459">26</cx:pt>
          <cx:pt idx="13460">26</cx:pt>
          <cx:pt idx="13461">26</cx:pt>
          <cx:pt idx="13462">26</cx:pt>
          <cx:pt idx="13463">26</cx:pt>
          <cx:pt idx="13464">26</cx:pt>
          <cx:pt idx="13465">26</cx:pt>
          <cx:pt idx="13466">26</cx:pt>
          <cx:pt idx="13467">26</cx:pt>
          <cx:pt idx="13468">26</cx:pt>
          <cx:pt idx="13469">26</cx:pt>
          <cx:pt idx="13470">26</cx:pt>
          <cx:pt idx="13471">26</cx:pt>
          <cx:pt idx="13472">26</cx:pt>
          <cx:pt idx="13473">26</cx:pt>
          <cx:pt idx="13474">26</cx:pt>
          <cx:pt idx="13475">26</cx:pt>
          <cx:pt idx="13476">26</cx:pt>
          <cx:pt idx="13477">26</cx:pt>
          <cx:pt idx="13478">26</cx:pt>
          <cx:pt idx="13479">26</cx:pt>
          <cx:pt idx="13480">26</cx:pt>
          <cx:pt idx="13481">26</cx:pt>
          <cx:pt idx="13482">26</cx:pt>
          <cx:pt idx="13483">26</cx:pt>
          <cx:pt idx="13484">26</cx:pt>
          <cx:pt idx="13485">26</cx:pt>
          <cx:pt idx="13486">26</cx:pt>
          <cx:pt idx="13487">26</cx:pt>
          <cx:pt idx="13488">26</cx:pt>
          <cx:pt idx="13489">26</cx:pt>
          <cx:pt idx="13490">26</cx:pt>
          <cx:pt idx="13491">26</cx:pt>
          <cx:pt idx="13492">26</cx:pt>
          <cx:pt idx="13493">26</cx:pt>
          <cx:pt idx="13494">26</cx:pt>
          <cx:pt idx="13495">26</cx:pt>
          <cx:pt idx="13496">26</cx:pt>
          <cx:pt idx="13497">26</cx:pt>
          <cx:pt idx="13498">26</cx:pt>
          <cx:pt idx="13499">26</cx:pt>
          <cx:pt idx="13500">26</cx:pt>
          <cx:pt idx="13501">25</cx:pt>
          <cx:pt idx="13502">25</cx:pt>
          <cx:pt idx="13503">25</cx:pt>
          <cx:pt idx="13504">25</cx:pt>
          <cx:pt idx="13505">25</cx:pt>
          <cx:pt idx="13506">25</cx:pt>
          <cx:pt idx="13507">25</cx:pt>
          <cx:pt idx="13508">25</cx:pt>
          <cx:pt idx="13509">25</cx:pt>
          <cx:pt idx="13510">25</cx:pt>
          <cx:pt idx="13511">25</cx:pt>
          <cx:pt idx="13512">25</cx:pt>
          <cx:pt idx="13513">25</cx:pt>
          <cx:pt idx="13514">25</cx:pt>
          <cx:pt idx="13515">25</cx:pt>
          <cx:pt idx="13516">25</cx:pt>
          <cx:pt idx="13517">25</cx:pt>
          <cx:pt idx="13518">25</cx:pt>
          <cx:pt idx="13519">25</cx:pt>
          <cx:pt idx="13520">25</cx:pt>
          <cx:pt idx="13521">25</cx:pt>
          <cx:pt idx="13522">25</cx:pt>
          <cx:pt idx="13523">25</cx:pt>
          <cx:pt idx="13524">25</cx:pt>
          <cx:pt idx="13525">25</cx:pt>
          <cx:pt idx="13526">25</cx:pt>
          <cx:pt idx="13527">25</cx:pt>
          <cx:pt idx="13528">25</cx:pt>
          <cx:pt idx="13529">25</cx:pt>
          <cx:pt idx="13530">25</cx:pt>
          <cx:pt idx="13531">25</cx:pt>
          <cx:pt idx="13532">25</cx:pt>
          <cx:pt idx="13533">25</cx:pt>
          <cx:pt idx="13534">25</cx:pt>
          <cx:pt idx="13535">25</cx:pt>
          <cx:pt idx="13536">25</cx:pt>
          <cx:pt idx="13537">25</cx:pt>
          <cx:pt idx="13538">25</cx:pt>
          <cx:pt idx="13539">25</cx:pt>
          <cx:pt idx="13540">25</cx:pt>
          <cx:pt idx="13541">25</cx:pt>
          <cx:pt idx="13542">25</cx:pt>
          <cx:pt idx="13543">25</cx:pt>
          <cx:pt idx="13544">25</cx:pt>
          <cx:pt idx="13545">25</cx:pt>
          <cx:pt idx="13546">25</cx:pt>
          <cx:pt idx="13547">25</cx:pt>
          <cx:pt idx="13548">25</cx:pt>
          <cx:pt idx="13549">25</cx:pt>
          <cx:pt idx="13550">25</cx:pt>
          <cx:pt idx="13551">25</cx:pt>
          <cx:pt idx="13552">25</cx:pt>
          <cx:pt idx="13553">25</cx:pt>
          <cx:pt idx="13554">25</cx:pt>
          <cx:pt idx="13555">25</cx:pt>
          <cx:pt idx="13556">25</cx:pt>
          <cx:pt idx="13557">25</cx:pt>
          <cx:pt idx="13558">25</cx:pt>
          <cx:pt idx="13559">25</cx:pt>
          <cx:pt idx="13560">25</cx:pt>
          <cx:pt idx="13561">25</cx:pt>
          <cx:pt idx="13562">25</cx:pt>
          <cx:pt idx="13563">25</cx:pt>
          <cx:pt idx="13564">25</cx:pt>
          <cx:pt idx="13565">25</cx:pt>
          <cx:pt idx="13566">25</cx:pt>
          <cx:pt idx="13567">25</cx:pt>
          <cx:pt idx="13568">25</cx:pt>
          <cx:pt idx="13569">25</cx:pt>
          <cx:pt idx="13570">25</cx:pt>
          <cx:pt idx="13571">25</cx:pt>
          <cx:pt idx="13572">25</cx:pt>
          <cx:pt idx="13573">25</cx:pt>
          <cx:pt idx="13574">25</cx:pt>
          <cx:pt idx="13575">25</cx:pt>
          <cx:pt idx="13576">25</cx:pt>
          <cx:pt idx="13577">25</cx:pt>
          <cx:pt idx="13578">25</cx:pt>
          <cx:pt idx="13579">25</cx:pt>
          <cx:pt idx="13580">25</cx:pt>
          <cx:pt idx="13581">25</cx:pt>
          <cx:pt idx="13582">25</cx:pt>
          <cx:pt idx="13583">25</cx:pt>
          <cx:pt idx="13584">25</cx:pt>
          <cx:pt idx="13585">25</cx:pt>
          <cx:pt idx="13586">25</cx:pt>
          <cx:pt idx="13587">25</cx:pt>
          <cx:pt idx="13588">25</cx:pt>
          <cx:pt idx="13589">25</cx:pt>
          <cx:pt idx="13590">25</cx:pt>
          <cx:pt idx="13591">25</cx:pt>
          <cx:pt idx="13592">25</cx:pt>
          <cx:pt idx="13593">25</cx:pt>
          <cx:pt idx="13594">25</cx:pt>
          <cx:pt idx="13595">25</cx:pt>
          <cx:pt idx="13596">25</cx:pt>
          <cx:pt idx="13597">25</cx:pt>
          <cx:pt idx="13598">25</cx:pt>
          <cx:pt idx="13599">25</cx:pt>
          <cx:pt idx="13600">25</cx:pt>
          <cx:pt idx="13601">25</cx:pt>
          <cx:pt idx="13602">25</cx:pt>
          <cx:pt idx="13603">25</cx:pt>
          <cx:pt idx="13604">25</cx:pt>
          <cx:pt idx="13605">25</cx:pt>
          <cx:pt idx="13606">25</cx:pt>
          <cx:pt idx="13607">25</cx:pt>
          <cx:pt idx="13608">25</cx:pt>
          <cx:pt idx="13609">25</cx:pt>
          <cx:pt idx="13610">25</cx:pt>
          <cx:pt idx="13611">25</cx:pt>
          <cx:pt idx="13612">25</cx:pt>
          <cx:pt idx="13613">25</cx:pt>
          <cx:pt idx="13614">25</cx:pt>
          <cx:pt idx="13615">25</cx:pt>
          <cx:pt idx="13616">25</cx:pt>
          <cx:pt idx="13617">25</cx:pt>
          <cx:pt idx="13618">25</cx:pt>
          <cx:pt idx="13619">25</cx:pt>
          <cx:pt idx="13620">25</cx:pt>
          <cx:pt idx="13621">25</cx:pt>
          <cx:pt idx="13622">25</cx:pt>
          <cx:pt idx="13623">25</cx:pt>
          <cx:pt idx="13624">25</cx:pt>
          <cx:pt idx="13625">25</cx:pt>
          <cx:pt idx="13626">25</cx:pt>
          <cx:pt idx="13627">25</cx:pt>
          <cx:pt idx="13628">25</cx:pt>
          <cx:pt idx="13629">25</cx:pt>
          <cx:pt idx="13630">25</cx:pt>
          <cx:pt idx="13631">25</cx:pt>
          <cx:pt idx="13632">25</cx:pt>
          <cx:pt idx="13633">25</cx:pt>
          <cx:pt idx="13634">25</cx:pt>
          <cx:pt idx="13635">25</cx:pt>
          <cx:pt idx="13636">25</cx:pt>
          <cx:pt idx="13637">25</cx:pt>
          <cx:pt idx="13638">25</cx:pt>
          <cx:pt idx="13639">25</cx:pt>
          <cx:pt idx="13640">25</cx:pt>
          <cx:pt idx="13641">25</cx:pt>
          <cx:pt idx="13642">25</cx:pt>
          <cx:pt idx="13643">25</cx:pt>
          <cx:pt idx="13644">25</cx:pt>
          <cx:pt idx="13645">25</cx:pt>
          <cx:pt idx="13646">25</cx:pt>
          <cx:pt idx="13647">25</cx:pt>
          <cx:pt idx="13648">25</cx:pt>
          <cx:pt idx="13649">25</cx:pt>
          <cx:pt idx="13650">25</cx:pt>
          <cx:pt idx="13651">25</cx:pt>
          <cx:pt idx="13652">25</cx:pt>
          <cx:pt idx="13653">25</cx:pt>
          <cx:pt idx="13654">25</cx:pt>
          <cx:pt idx="13655">25</cx:pt>
          <cx:pt idx="13656">25</cx:pt>
          <cx:pt idx="13657">25</cx:pt>
          <cx:pt idx="13658">25</cx:pt>
          <cx:pt idx="13659">25</cx:pt>
          <cx:pt idx="13660">25</cx:pt>
          <cx:pt idx="13661">25</cx:pt>
          <cx:pt idx="13662">25</cx:pt>
          <cx:pt idx="13663">25</cx:pt>
          <cx:pt idx="13664">25</cx:pt>
          <cx:pt idx="13665">25</cx:pt>
          <cx:pt idx="13666">25</cx:pt>
          <cx:pt idx="13667">25</cx:pt>
          <cx:pt idx="13668">25</cx:pt>
          <cx:pt idx="13669">25</cx:pt>
          <cx:pt idx="13670">25</cx:pt>
          <cx:pt idx="13671">25</cx:pt>
          <cx:pt idx="13672">25</cx:pt>
          <cx:pt idx="13673">25</cx:pt>
          <cx:pt idx="13674">25</cx:pt>
          <cx:pt idx="13675">25</cx:pt>
          <cx:pt idx="13676">25</cx:pt>
          <cx:pt idx="13677">25</cx:pt>
          <cx:pt idx="13678">25</cx:pt>
          <cx:pt idx="13679">25</cx:pt>
          <cx:pt idx="13680">25</cx:pt>
          <cx:pt idx="13681">25</cx:pt>
          <cx:pt idx="13682">25</cx:pt>
          <cx:pt idx="13683">25</cx:pt>
          <cx:pt idx="13684">25</cx:pt>
          <cx:pt idx="13685">25</cx:pt>
          <cx:pt idx="13686">25</cx:pt>
          <cx:pt idx="13687">25</cx:pt>
          <cx:pt idx="13688">25</cx:pt>
          <cx:pt idx="13689">25</cx:pt>
          <cx:pt idx="13690">25</cx:pt>
          <cx:pt idx="13691">25</cx:pt>
          <cx:pt idx="13692">25</cx:pt>
          <cx:pt idx="13693">25</cx:pt>
          <cx:pt idx="13694">25</cx:pt>
          <cx:pt idx="13695">25</cx:pt>
          <cx:pt idx="13696">25</cx:pt>
          <cx:pt idx="13697">25</cx:pt>
          <cx:pt idx="13698">25</cx:pt>
          <cx:pt idx="13699">25</cx:pt>
          <cx:pt idx="13700">25</cx:pt>
          <cx:pt idx="13701">25</cx:pt>
          <cx:pt idx="13702">25</cx:pt>
          <cx:pt idx="13703">25</cx:pt>
          <cx:pt idx="13704">25</cx:pt>
          <cx:pt idx="13705">25</cx:pt>
          <cx:pt idx="13706">25</cx:pt>
          <cx:pt idx="13707">25</cx:pt>
          <cx:pt idx="13708">25</cx:pt>
          <cx:pt idx="13709">25</cx:pt>
          <cx:pt idx="13710">25</cx:pt>
          <cx:pt idx="13711">25</cx:pt>
          <cx:pt idx="13712">25</cx:pt>
          <cx:pt idx="13713">25</cx:pt>
          <cx:pt idx="13714">25</cx:pt>
          <cx:pt idx="13715">25</cx:pt>
          <cx:pt idx="13716">25</cx:pt>
          <cx:pt idx="13717">25</cx:pt>
          <cx:pt idx="13718">25</cx:pt>
          <cx:pt idx="13719">25</cx:pt>
          <cx:pt idx="13720">25</cx:pt>
          <cx:pt idx="13721">25</cx:pt>
          <cx:pt idx="13722">25</cx:pt>
          <cx:pt idx="13723">25</cx:pt>
          <cx:pt idx="13724">25</cx:pt>
          <cx:pt idx="13725">25</cx:pt>
          <cx:pt idx="13726">25</cx:pt>
          <cx:pt idx="13727">25</cx:pt>
          <cx:pt idx="13728">25</cx:pt>
          <cx:pt idx="13729">25</cx:pt>
          <cx:pt idx="13730">25</cx:pt>
          <cx:pt idx="13731">25</cx:pt>
          <cx:pt idx="13732">25</cx:pt>
          <cx:pt idx="13733">25</cx:pt>
          <cx:pt idx="13734">25</cx:pt>
          <cx:pt idx="13735">25</cx:pt>
          <cx:pt idx="13736">25</cx:pt>
          <cx:pt idx="13737">25</cx:pt>
          <cx:pt idx="13738">25</cx:pt>
          <cx:pt idx="13739">25</cx:pt>
          <cx:pt idx="13740">25</cx:pt>
          <cx:pt idx="13741">25</cx:pt>
          <cx:pt idx="13742">25</cx:pt>
          <cx:pt idx="13743">25</cx:pt>
          <cx:pt idx="13744">25</cx:pt>
          <cx:pt idx="13745">25</cx:pt>
          <cx:pt idx="13746">25</cx:pt>
          <cx:pt idx="13747">25</cx:pt>
          <cx:pt idx="13748">25</cx:pt>
          <cx:pt idx="13749">25</cx:pt>
          <cx:pt idx="13750">25</cx:pt>
          <cx:pt idx="13751">25</cx:pt>
          <cx:pt idx="13752">25</cx:pt>
          <cx:pt idx="13753">25</cx:pt>
          <cx:pt idx="13754">25</cx:pt>
          <cx:pt idx="13755">25</cx:pt>
          <cx:pt idx="13756">25</cx:pt>
          <cx:pt idx="13757">25</cx:pt>
          <cx:pt idx="13758">25</cx:pt>
          <cx:pt idx="13759">25</cx:pt>
          <cx:pt idx="13760">25</cx:pt>
          <cx:pt idx="13761">25</cx:pt>
          <cx:pt idx="13762">25</cx:pt>
          <cx:pt idx="13763">25</cx:pt>
          <cx:pt idx="13764">25</cx:pt>
          <cx:pt idx="13765">25</cx:pt>
          <cx:pt idx="13766">25</cx:pt>
          <cx:pt idx="13767">25</cx:pt>
          <cx:pt idx="13768">25</cx:pt>
          <cx:pt idx="13769">25</cx:pt>
          <cx:pt idx="13770">25</cx:pt>
          <cx:pt idx="13771">25</cx:pt>
          <cx:pt idx="13772">25</cx:pt>
          <cx:pt idx="13773">25</cx:pt>
          <cx:pt idx="13774">25</cx:pt>
          <cx:pt idx="13775">25</cx:pt>
          <cx:pt idx="13776">25</cx:pt>
          <cx:pt idx="13777">25</cx:pt>
          <cx:pt idx="13778">25</cx:pt>
          <cx:pt idx="13779">25</cx:pt>
          <cx:pt idx="13780">25</cx:pt>
          <cx:pt idx="13781">25</cx:pt>
          <cx:pt idx="13782">25</cx:pt>
          <cx:pt idx="13783">25</cx:pt>
          <cx:pt idx="13784">25</cx:pt>
          <cx:pt idx="13785">25</cx:pt>
          <cx:pt idx="13786">25</cx:pt>
          <cx:pt idx="13787">25</cx:pt>
          <cx:pt idx="13788">25</cx:pt>
          <cx:pt idx="13789">25</cx:pt>
          <cx:pt idx="13790">25</cx:pt>
          <cx:pt idx="13791">25</cx:pt>
          <cx:pt idx="13792">25</cx:pt>
          <cx:pt idx="13793">25</cx:pt>
          <cx:pt idx="13794">25</cx:pt>
          <cx:pt idx="13795">25</cx:pt>
          <cx:pt idx="13796">25</cx:pt>
          <cx:pt idx="13797">25</cx:pt>
          <cx:pt idx="13798">25</cx:pt>
          <cx:pt idx="13799">25</cx:pt>
          <cx:pt idx="13800">25</cx:pt>
          <cx:pt idx="13801">25</cx:pt>
          <cx:pt idx="13802">25</cx:pt>
          <cx:pt idx="13803">25</cx:pt>
          <cx:pt idx="13804">25</cx:pt>
          <cx:pt idx="13805">25</cx:pt>
          <cx:pt idx="13806">25</cx:pt>
          <cx:pt idx="13807">25</cx:pt>
          <cx:pt idx="13808">25</cx:pt>
          <cx:pt idx="13809">25</cx:pt>
          <cx:pt idx="13810">25</cx:pt>
          <cx:pt idx="13811">25</cx:pt>
          <cx:pt idx="13812">25</cx:pt>
          <cx:pt idx="13813">25</cx:pt>
          <cx:pt idx="13814">25</cx:pt>
          <cx:pt idx="13815">25</cx:pt>
          <cx:pt idx="13816">25</cx:pt>
          <cx:pt idx="13817">25</cx:pt>
          <cx:pt idx="13818">25</cx:pt>
          <cx:pt idx="13819">25</cx:pt>
          <cx:pt idx="13820">25</cx:pt>
          <cx:pt idx="13821">25</cx:pt>
          <cx:pt idx="13822">25</cx:pt>
          <cx:pt idx="13823">25</cx:pt>
          <cx:pt idx="13824">25</cx:pt>
          <cx:pt idx="13825">25</cx:pt>
          <cx:pt idx="13826">25</cx:pt>
          <cx:pt idx="13827">25</cx:pt>
          <cx:pt idx="13828">25</cx:pt>
          <cx:pt idx="13829">25</cx:pt>
          <cx:pt idx="13830">25</cx:pt>
          <cx:pt idx="13831">25</cx:pt>
          <cx:pt idx="13832">25</cx:pt>
          <cx:pt idx="13833">25</cx:pt>
          <cx:pt idx="13834">25</cx:pt>
          <cx:pt idx="13835">25</cx:pt>
          <cx:pt idx="13836">25</cx:pt>
          <cx:pt idx="13837">25</cx:pt>
          <cx:pt idx="13838">25</cx:pt>
          <cx:pt idx="13839">25</cx:pt>
          <cx:pt idx="13840">25</cx:pt>
          <cx:pt idx="13841">25</cx:pt>
          <cx:pt idx="13842">25</cx:pt>
          <cx:pt idx="13843">25</cx:pt>
          <cx:pt idx="13844">25</cx:pt>
          <cx:pt idx="13845">25</cx:pt>
          <cx:pt idx="13846">25</cx:pt>
          <cx:pt idx="13847">25</cx:pt>
          <cx:pt idx="13848">25</cx:pt>
          <cx:pt idx="13849">25</cx:pt>
          <cx:pt idx="13850">25</cx:pt>
          <cx:pt idx="13851">25</cx:pt>
          <cx:pt idx="13852">25</cx:pt>
          <cx:pt idx="13853">24</cx:pt>
          <cx:pt idx="13854">24</cx:pt>
          <cx:pt idx="13855">24</cx:pt>
          <cx:pt idx="13856">24</cx:pt>
          <cx:pt idx="13857">24</cx:pt>
          <cx:pt idx="13858">24</cx:pt>
          <cx:pt idx="13859">24</cx:pt>
          <cx:pt idx="13860">24</cx:pt>
          <cx:pt idx="13861">24</cx:pt>
          <cx:pt idx="13862">24</cx:pt>
          <cx:pt idx="13863">24</cx:pt>
          <cx:pt idx="13864">24</cx:pt>
          <cx:pt idx="13865">24</cx:pt>
          <cx:pt idx="13866">24</cx:pt>
          <cx:pt idx="13867">24</cx:pt>
          <cx:pt idx="13868">24</cx:pt>
          <cx:pt idx="13869">24</cx:pt>
          <cx:pt idx="13870">24</cx:pt>
          <cx:pt idx="13871">24</cx:pt>
          <cx:pt idx="13872">24</cx:pt>
          <cx:pt idx="13873">24</cx:pt>
          <cx:pt idx="13874">24</cx:pt>
          <cx:pt idx="13875">24</cx:pt>
          <cx:pt idx="13876">24</cx:pt>
          <cx:pt idx="13877">24</cx:pt>
          <cx:pt idx="13878">24</cx:pt>
          <cx:pt idx="13879">24</cx:pt>
          <cx:pt idx="13880">24</cx:pt>
          <cx:pt idx="13881">24</cx:pt>
          <cx:pt idx="13882">24</cx:pt>
          <cx:pt idx="13883">24</cx:pt>
          <cx:pt idx="13884">24</cx:pt>
          <cx:pt idx="13885">24</cx:pt>
          <cx:pt idx="13886">24</cx:pt>
          <cx:pt idx="13887">24</cx:pt>
          <cx:pt idx="13888">24</cx:pt>
          <cx:pt idx="13889">24</cx:pt>
          <cx:pt idx="13890">24</cx:pt>
          <cx:pt idx="13891">24</cx:pt>
          <cx:pt idx="13892">24</cx:pt>
          <cx:pt idx="13893">24</cx:pt>
          <cx:pt idx="13894">24</cx:pt>
          <cx:pt idx="13895">24</cx:pt>
          <cx:pt idx="13896">24</cx:pt>
          <cx:pt idx="13897">24</cx:pt>
          <cx:pt idx="13898">24</cx:pt>
          <cx:pt idx="13899">24</cx:pt>
          <cx:pt idx="13900">24</cx:pt>
          <cx:pt idx="13901">24</cx:pt>
          <cx:pt idx="13902">24</cx:pt>
          <cx:pt idx="13903">24</cx:pt>
          <cx:pt idx="13904">24</cx:pt>
          <cx:pt idx="13905">24</cx:pt>
          <cx:pt idx="13906">24</cx:pt>
          <cx:pt idx="13907">24</cx:pt>
          <cx:pt idx="13908">24</cx:pt>
          <cx:pt idx="13909">24</cx:pt>
          <cx:pt idx="13910">24</cx:pt>
          <cx:pt idx="13911">24</cx:pt>
          <cx:pt idx="13912">24</cx:pt>
          <cx:pt idx="13913">24</cx:pt>
          <cx:pt idx="13914">24</cx:pt>
          <cx:pt idx="13915">24</cx:pt>
          <cx:pt idx="13916">24</cx:pt>
          <cx:pt idx="13917">24</cx:pt>
          <cx:pt idx="13918">24</cx:pt>
          <cx:pt idx="13919">24</cx:pt>
          <cx:pt idx="13920">24</cx:pt>
          <cx:pt idx="13921">24</cx:pt>
          <cx:pt idx="13922">24</cx:pt>
          <cx:pt idx="13923">24</cx:pt>
          <cx:pt idx="13924">24</cx:pt>
          <cx:pt idx="13925">24</cx:pt>
          <cx:pt idx="13926">24</cx:pt>
          <cx:pt idx="13927">24</cx:pt>
          <cx:pt idx="13928">24</cx:pt>
          <cx:pt idx="13929">24</cx:pt>
          <cx:pt idx="13930">24</cx:pt>
          <cx:pt idx="13931">24</cx:pt>
          <cx:pt idx="13932">24</cx:pt>
          <cx:pt idx="13933">24</cx:pt>
          <cx:pt idx="13934">24</cx:pt>
          <cx:pt idx="13935">24</cx:pt>
          <cx:pt idx="13936">24</cx:pt>
          <cx:pt idx="13937">24</cx:pt>
          <cx:pt idx="13938">24</cx:pt>
          <cx:pt idx="13939">24</cx:pt>
          <cx:pt idx="13940">24</cx:pt>
          <cx:pt idx="13941">24</cx:pt>
          <cx:pt idx="13942">24</cx:pt>
          <cx:pt idx="13943">24</cx:pt>
          <cx:pt idx="13944">24</cx:pt>
          <cx:pt idx="13945">24</cx:pt>
          <cx:pt idx="13946">24</cx:pt>
          <cx:pt idx="13947">24</cx:pt>
          <cx:pt idx="13948">24</cx:pt>
          <cx:pt idx="13949">24</cx:pt>
          <cx:pt idx="13950">24</cx:pt>
          <cx:pt idx="13951">24</cx:pt>
          <cx:pt idx="13952">24</cx:pt>
          <cx:pt idx="13953">24</cx:pt>
          <cx:pt idx="13954">24</cx:pt>
          <cx:pt idx="13955">24</cx:pt>
          <cx:pt idx="13956">24</cx:pt>
          <cx:pt idx="13957">24</cx:pt>
          <cx:pt idx="13958">24</cx:pt>
          <cx:pt idx="13959">24</cx:pt>
          <cx:pt idx="13960">24</cx:pt>
          <cx:pt idx="13961">24</cx:pt>
          <cx:pt idx="13962">24</cx:pt>
          <cx:pt idx="13963">24</cx:pt>
          <cx:pt idx="13964">24</cx:pt>
          <cx:pt idx="13965">24</cx:pt>
          <cx:pt idx="13966">24</cx:pt>
          <cx:pt idx="13967">24</cx:pt>
          <cx:pt idx="13968">24</cx:pt>
          <cx:pt idx="13969">24</cx:pt>
          <cx:pt idx="13970">24</cx:pt>
          <cx:pt idx="13971">24</cx:pt>
          <cx:pt idx="13972">24</cx:pt>
          <cx:pt idx="13973">24</cx:pt>
          <cx:pt idx="13974">24</cx:pt>
          <cx:pt idx="13975">24</cx:pt>
          <cx:pt idx="13976">24</cx:pt>
          <cx:pt idx="13977">24</cx:pt>
          <cx:pt idx="13978">24</cx:pt>
          <cx:pt idx="13979">24</cx:pt>
          <cx:pt idx="13980">24</cx:pt>
          <cx:pt idx="13981">24</cx:pt>
          <cx:pt idx="13982">24</cx:pt>
          <cx:pt idx="13983">24</cx:pt>
          <cx:pt idx="13984">24</cx:pt>
          <cx:pt idx="13985">24</cx:pt>
          <cx:pt idx="13986">24</cx:pt>
          <cx:pt idx="13987">24</cx:pt>
          <cx:pt idx="13988">24</cx:pt>
          <cx:pt idx="13989">24</cx:pt>
          <cx:pt idx="13990">24</cx:pt>
          <cx:pt idx="13991">24</cx:pt>
          <cx:pt idx="13992">24</cx:pt>
          <cx:pt idx="13993">24</cx:pt>
          <cx:pt idx="13994">24</cx:pt>
          <cx:pt idx="13995">24</cx:pt>
          <cx:pt idx="13996">24</cx:pt>
          <cx:pt idx="13997">24</cx:pt>
          <cx:pt idx="13998">24</cx:pt>
          <cx:pt idx="13999">24</cx:pt>
          <cx:pt idx="14000">24</cx:pt>
          <cx:pt idx="14001">24</cx:pt>
          <cx:pt idx="14002">24</cx:pt>
          <cx:pt idx="14003">24</cx:pt>
          <cx:pt idx="14004">24</cx:pt>
          <cx:pt idx="14005">24</cx:pt>
          <cx:pt idx="14006">24</cx:pt>
          <cx:pt idx="14007">24</cx:pt>
          <cx:pt idx="14008">24</cx:pt>
          <cx:pt idx="14009">24</cx:pt>
          <cx:pt idx="14010">24</cx:pt>
          <cx:pt idx="14011">24</cx:pt>
          <cx:pt idx="14012">24</cx:pt>
          <cx:pt idx="14013">24</cx:pt>
          <cx:pt idx="14014">24</cx:pt>
          <cx:pt idx="14015">24</cx:pt>
          <cx:pt idx="14016">24</cx:pt>
          <cx:pt idx="14017">24</cx:pt>
          <cx:pt idx="14018">24</cx:pt>
          <cx:pt idx="14019">24</cx:pt>
          <cx:pt idx="14020">24</cx:pt>
          <cx:pt idx="14021">24</cx:pt>
          <cx:pt idx="14022">24</cx:pt>
          <cx:pt idx="14023">24</cx:pt>
          <cx:pt idx="14024">24</cx:pt>
          <cx:pt idx="14025">24</cx:pt>
          <cx:pt idx="14026">24</cx:pt>
          <cx:pt idx="14027">24</cx:pt>
          <cx:pt idx="14028">24</cx:pt>
          <cx:pt idx="14029">24</cx:pt>
          <cx:pt idx="14030">24</cx:pt>
          <cx:pt idx="14031">24</cx:pt>
          <cx:pt idx="14032">24</cx:pt>
          <cx:pt idx="14033">24</cx:pt>
          <cx:pt idx="14034">24</cx:pt>
          <cx:pt idx="14035">24</cx:pt>
          <cx:pt idx="14036">24</cx:pt>
          <cx:pt idx="14037">24</cx:pt>
          <cx:pt idx="14038">24</cx:pt>
          <cx:pt idx="14039">24</cx:pt>
          <cx:pt idx="14040">24</cx:pt>
          <cx:pt idx="14041">24</cx:pt>
          <cx:pt idx="14042">24</cx:pt>
          <cx:pt idx="14043">24</cx:pt>
          <cx:pt idx="14044">24</cx:pt>
          <cx:pt idx="14045">24</cx:pt>
          <cx:pt idx="14046">24</cx:pt>
          <cx:pt idx="14047">24</cx:pt>
          <cx:pt idx="14048">24</cx:pt>
          <cx:pt idx="14049">24</cx:pt>
          <cx:pt idx="14050">24</cx:pt>
          <cx:pt idx="14051">24</cx:pt>
          <cx:pt idx="14052">24</cx:pt>
          <cx:pt idx="14053">24</cx:pt>
          <cx:pt idx="14054">24</cx:pt>
          <cx:pt idx="14055">24</cx:pt>
          <cx:pt idx="14056">24</cx:pt>
          <cx:pt idx="14057">24</cx:pt>
          <cx:pt idx="14058">24</cx:pt>
          <cx:pt idx="14059">24</cx:pt>
          <cx:pt idx="14060">24</cx:pt>
          <cx:pt idx="14061">24</cx:pt>
          <cx:pt idx="14062">24</cx:pt>
          <cx:pt idx="14063">24</cx:pt>
          <cx:pt idx="14064">24</cx:pt>
          <cx:pt idx="14065">24</cx:pt>
          <cx:pt idx="14066">24</cx:pt>
          <cx:pt idx="14067">24</cx:pt>
          <cx:pt idx="14068">24</cx:pt>
          <cx:pt idx="14069">24</cx:pt>
          <cx:pt idx="14070">24</cx:pt>
          <cx:pt idx="14071">24</cx:pt>
          <cx:pt idx="14072">24</cx:pt>
          <cx:pt idx="14073">24</cx:pt>
          <cx:pt idx="14074">24</cx:pt>
          <cx:pt idx="14075">24</cx:pt>
          <cx:pt idx="14076">24</cx:pt>
          <cx:pt idx="14077">24</cx:pt>
          <cx:pt idx="14078">24</cx:pt>
          <cx:pt idx="14079">24</cx:pt>
          <cx:pt idx="14080">24</cx:pt>
          <cx:pt idx="14081">24</cx:pt>
          <cx:pt idx="14082">24</cx:pt>
          <cx:pt idx="14083">24</cx:pt>
          <cx:pt idx="14084">24</cx:pt>
          <cx:pt idx="14085">24</cx:pt>
          <cx:pt idx="14086">24</cx:pt>
          <cx:pt idx="14087">24</cx:pt>
          <cx:pt idx="14088">24</cx:pt>
          <cx:pt idx="14089">24</cx:pt>
          <cx:pt idx="14090">24</cx:pt>
          <cx:pt idx="14091">24</cx:pt>
          <cx:pt idx="14092">24</cx:pt>
          <cx:pt idx="14093">24</cx:pt>
          <cx:pt idx="14094">24</cx:pt>
          <cx:pt idx="14095">24</cx:pt>
          <cx:pt idx="14096">24</cx:pt>
          <cx:pt idx="14097">24</cx:pt>
          <cx:pt idx="14098">24</cx:pt>
          <cx:pt idx="14099">24</cx:pt>
          <cx:pt idx="14100">24</cx:pt>
          <cx:pt idx="14101">24</cx:pt>
          <cx:pt idx="14102">24</cx:pt>
          <cx:pt idx="14103">24</cx:pt>
          <cx:pt idx="14104">24</cx:pt>
          <cx:pt idx="14105">24</cx:pt>
          <cx:pt idx="14106">24</cx:pt>
          <cx:pt idx="14107">24</cx:pt>
          <cx:pt idx="14108">24</cx:pt>
          <cx:pt idx="14109">24</cx:pt>
          <cx:pt idx="14110">24</cx:pt>
          <cx:pt idx="14111">24</cx:pt>
          <cx:pt idx="14112">24</cx:pt>
          <cx:pt idx="14113">24</cx:pt>
          <cx:pt idx="14114">24</cx:pt>
          <cx:pt idx="14115">24</cx:pt>
          <cx:pt idx="14116">24</cx:pt>
          <cx:pt idx="14117">24</cx:pt>
          <cx:pt idx="14118">24</cx:pt>
          <cx:pt idx="14119">24</cx:pt>
          <cx:pt idx="14120">24</cx:pt>
          <cx:pt idx="14121">24</cx:pt>
          <cx:pt idx="14122">24</cx:pt>
          <cx:pt idx="14123">24</cx:pt>
          <cx:pt idx="14124">24</cx:pt>
          <cx:pt idx="14125">24</cx:pt>
          <cx:pt idx="14126">24</cx:pt>
          <cx:pt idx="14127">24</cx:pt>
          <cx:pt idx="14128">24</cx:pt>
          <cx:pt idx="14129">24</cx:pt>
          <cx:pt idx="14130">24</cx:pt>
          <cx:pt idx="14131">24</cx:pt>
          <cx:pt idx="14132">24</cx:pt>
          <cx:pt idx="14133">24</cx:pt>
          <cx:pt idx="14134">24</cx:pt>
          <cx:pt idx="14135">24</cx:pt>
          <cx:pt idx="14136">24</cx:pt>
          <cx:pt idx="14137">24</cx:pt>
          <cx:pt idx="14138">24</cx:pt>
          <cx:pt idx="14139">24</cx:pt>
          <cx:pt idx="14140">24</cx:pt>
          <cx:pt idx="14141">24</cx:pt>
          <cx:pt idx="14142">24</cx:pt>
          <cx:pt idx="14143">24</cx:pt>
          <cx:pt idx="14144">24</cx:pt>
          <cx:pt idx="14145">24</cx:pt>
          <cx:pt idx="14146">24</cx:pt>
          <cx:pt idx="14147">24</cx:pt>
          <cx:pt idx="14148">24</cx:pt>
          <cx:pt idx="14149">24</cx:pt>
          <cx:pt idx="14150">24</cx:pt>
          <cx:pt idx="14151">24</cx:pt>
          <cx:pt idx="14152">24</cx:pt>
          <cx:pt idx="14153">24</cx:pt>
          <cx:pt idx="14154">24</cx:pt>
          <cx:pt idx="14155">24</cx:pt>
          <cx:pt idx="14156">24</cx:pt>
          <cx:pt idx="14157">24</cx:pt>
          <cx:pt idx="14158">24</cx:pt>
          <cx:pt idx="14159">24</cx:pt>
          <cx:pt idx="14160">24</cx:pt>
          <cx:pt idx="14161">24</cx:pt>
          <cx:pt idx="14162">24</cx:pt>
          <cx:pt idx="14163">24</cx:pt>
          <cx:pt idx="14164">24</cx:pt>
          <cx:pt idx="14165">24</cx:pt>
          <cx:pt idx="14166">24</cx:pt>
          <cx:pt idx="14167">24</cx:pt>
          <cx:pt idx="14168">24</cx:pt>
          <cx:pt idx="14169">24</cx:pt>
          <cx:pt idx="14170">24</cx:pt>
          <cx:pt idx="14171">24</cx:pt>
          <cx:pt idx="14172">24</cx:pt>
          <cx:pt idx="14173">24</cx:pt>
          <cx:pt idx="14174">23</cx:pt>
          <cx:pt idx="14175">23</cx:pt>
          <cx:pt idx="14176">23</cx:pt>
          <cx:pt idx="14177">23</cx:pt>
          <cx:pt idx="14178">23</cx:pt>
          <cx:pt idx="14179">23</cx:pt>
          <cx:pt idx="14180">23</cx:pt>
          <cx:pt idx="14181">23</cx:pt>
          <cx:pt idx="14182">23</cx:pt>
          <cx:pt idx="14183">23</cx:pt>
          <cx:pt idx="14184">23</cx:pt>
          <cx:pt idx="14185">23</cx:pt>
          <cx:pt idx="14186">23</cx:pt>
          <cx:pt idx="14187">23</cx:pt>
          <cx:pt idx="14188">23</cx:pt>
          <cx:pt idx="14189">23</cx:pt>
          <cx:pt idx="14190">23</cx:pt>
          <cx:pt idx="14191">23</cx:pt>
          <cx:pt idx="14192">23</cx:pt>
          <cx:pt idx="14193">23</cx:pt>
          <cx:pt idx="14194">23</cx:pt>
          <cx:pt idx="14195">23</cx:pt>
          <cx:pt idx="14196">23</cx:pt>
          <cx:pt idx="14197">23</cx:pt>
          <cx:pt idx="14198">23</cx:pt>
          <cx:pt idx="14199">23</cx:pt>
          <cx:pt idx="14200">23</cx:pt>
          <cx:pt idx="14201">23</cx:pt>
          <cx:pt idx="14202">23</cx:pt>
          <cx:pt idx="14203">23</cx:pt>
          <cx:pt idx="14204">23</cx:pt>
          <cx:pt idx="14205">23</cx:pt>
          <cx:pt idx="14206">23</cx:pt>
          <cx:pt idx="14207">23</cx:pt>
          <cx:pt idx="14208">23</cx:pt>
          <cx:pt idx="14209">23</cx:pt>
          <cx:pt idx="14210">23</cx:pt>
          <cx:pt idx="14211">23</cx:pt>
          <cx:pt idx="14212">23</cx:pt>
          <cx:pt idx="14213">23</cx:pt>
          <cx:pt idx="14214">23</cx:pt>
          <cx:pt idx="14215">23</cx:pt>
          <cx:pt idx="14216">23</cx:pt>
          <cx:pt idx="14217">23</cx:pt>
          <cx:pt idx="14218">23</cx:pt>
          <cx:pt idx="14219">23</cx:pt>
          <cx:pt idx="14220">23</cx:pt>
          <cx:pt idx="14221">23</cx:pt>
          <cx:pt idx="14222">23</cx:pt>
          <cx:pt idx="14223">23</cx:pt>
          <cx:pt idx="14224">23</cx:pt>
          <cx:pt idx="14225">23</cx:pt>
          <cx:pt idx="14226">23</cx:pt>
          <cx:pt idx="14227">23</cx:pt>
          <cx:pt idx="14228">23</cx:pt>
          <cx:pt idx="14229">23</cx:pt>
          <cx:pt idx="14230">23</cx:pt>
          <cx:pt idx="14231">23</cx:pt>
          <cx:pt idx="14232">23</cx:pt>
          <cx:pt idx="14233">23</cx:pt>
          <cx:pt idx="14234">23</cx:pt>
          <cx:pt idx="14235">23</cx:pt>
          <cx:pt idx="14236">23</cx:pt>
          <cx:pt idx="14237">23</cx:pt>
          <cx:pt idx="14238">23</cx:pt>
          <cx:pt idx="14239">23</cx:pt>
          <cx:pt idx="14240">23</cx:pt>
          <cx:pt idx="14241">23</cx:pt>
          <cx:pt idx="14242">23</cx:pt>
          <cx:pt idx="14243">23</cx:pt>
          <cx:pt idx="14244">23</cx:pt>
          <cx:pt idx="14245">23</cx:pt>
          <cx:pt idx="14246">23</cx:pt>
          <cx:pt idx="14247">23</cx:pt>
          <cx:pt idx="14248">23</cx:pt>
          <cx:pt idx="14249">23</cx:pt>
          <cx:pt idx="14250">23</cx:pt>
          <cx:pt idx="14251">23</cx:pt>
          <cx:pt idx="14252">23</cx:pt>
          <cx:pt idx="14253">23</cx:pt>
          <cx:pt idx="14254">23</cx:pt>
          <cx:pt idx="14255">23</cx:pt>
          <cx:pt idx="14256">23</cx:pt>
          <cx:pt idx="14257">23</cx:pt>
          <cx:pt idx="14258">23</cx:pt>
          <cx:pt idx="14259">23</cx:pt>
          <cx:pt idx="14260">23</cx:pt>
          <cx:pt idx="14261">23</cx:pt>
          <cx:pt idx="14262">23</cx:pt>
          <cx:pt idx="14263">23</cx:pt>
          <cx:pt idx="14264">23</cx:pt>
          <cx:pt idx="14265">23</cx:pt>
          <cx:pt idx="14266">23</cx:pt>
          <cx:pt idx="14267">23</cx:pt>
          <cx:pt idx="14268">23</cx:pt>
          <cx:pt idx="14269">23</cx:pt>
          <cx:pt idx="14270">23</cx:pt>
          <cx:pt idx="14271">23</cx:pt>
          <cx:pt idx="14272">23</cx:pt>
          <cx:pt idx="14273">23</cx:pt>
          <cx:pt idx="14274">23</cx:pt>
          <cx:pt idx="14275">23</cx:pt>
          <cx:pt idx="14276">23</cx:pt>
          <cx:pt idx="14277">23</cx:pt>
          <cx:pt idx="14278">23</cx:pt>
          <cx:pt idx="14279">23</cx:pt>
          <cx:pt idx="14280">23</cx:pt>
          <cx:pt idx="14281">23</cx:pt>
          <cx:pt idx="14282">23</cx:pt>
          <cx:pt idx="14283">23</cx:pt>
          <cx:pt idx="14284">23</cx:pt>
          <cx:pt idx="14285">23</cx:pt>
          <cx:pt idx="14286">23</cx:pt>
          <cx:pt idx="14287">23</cx:pt>
          <cx:pt idx="14288">23</cx:pt>
          <cx:pt idx="14289">23</cx:pt>
          <cx:pt idx="14290">23</cx:pt>
          <cx:pt idx="14291">23</cx:pt>
          <cx:pt idx="14292">23</cx:pt>
          <cx:pt idx="14293">23</cx:pt>
          <cx:pt idx="14294">23</cx:pt>
          <cx:pt idx="14295">23</cx:pt>
          <cx:pt idx="14296">23</cx:pt>
          <cx:pt idx="14297">23</cx:pt>
          <cx:pt idx="14298">23</cx:pt>
          <cx:pt idx="14299">23</cx:pt>
          <cx:pt idx="14300">23</cx:pt>
          <cx:pt idx="14301">23</cx:pt>
          <cx:pt idx="14302">23</cx:pt>
          <cx:pt idx="14303">23</cx:pt>
          <cx:pt idx="14304">23</cx:pt>
          <cx:pt idx="14305">23</cx:pt>
          <cx:pt idx="14306">23</cx:pt>
          <cx:pt idx="14307">23</cx:pt>
          <cx:pt idx="14308">23</cx:pt>
          <cx:pt idx="14309">23</cx:pt>
          <cx:pt idx="14310">23</cx:pt>
          <cx:pt idx="14311">23</cx:pt>
          <cx:pt idx="14312">23</cx:pt>
          <cx:pt idx="14313">23</cx:pt>
          <cx:pt idx="14314">23</cx:pt>
          <cx:pt idx="14315">23</cx:pt>
          <cx:pt idx="14316">23</cx:pt>
          <cx:pt idx="14317">23</cx:pt>
          <cx:pt idx="14318">23</cx:pt>
          <cx:pt idx="14319">23</cx:pt>
          <cx:pt idx="14320">23</cx:pt>
          <cx:pt idx="14321">23</cx:pt>
          <cx:pt idx="14322">23</cx:pt>
          <cx:pt idx="14323">23</cx:pt>
          <cx:pt idx="14324">23</cx:pt>
          <cx:pt idx="14325">23</cx:pt>
          <cx:pt idx="14326">23</cx:pt>
          <cx:pt idx="14327">23</cx:pt>
          <cx:pt idx="14328">23</cx:pt>
          <cx:pt idx="14329">23</cx:pt>
          <cx:pt idx="14330">23</cx:pt>
          <cx:pt idx="14331">23</cx:pt>
          <cx:pt idx="14332">23</cx:pt>
          <cx:pt idx="14333">23</cx:pt>
          <cx:pt idx="14334">23</cx:pt>
          <cx:pt idx="14335">23</cx:pt>
          <cx:pt idx="14336">23</cx:pt>
          <cx:pt idx="14337">23</cx:pt>
          <cx:pt idx="14338">23</cx:pt>
          <cx:pt idx="14339">23</cx:pt>
          <cx:pt idx="14340">23</cx:pt>
          <cx:pt idx="14341">23</cx:pt>
          <cx:pt idx="14342">23</cx:pt>
          <cx:pt idx="14343">23</cx:pt>
          <cx:pt idx="14344">23</cx:pt>
          <cx:pt idx="14345">23</cx:pt>
          <cx:pt idx="14346">23</cx:pt>
          <cx:pt idx="14347">23</cx:pt>
          <cx:pt idx="14348">23</cx:pt>
          <cx:pt idx="14349">23</cx:pt>
          <cx:pt idx="14350">23</cx:pt>
          <cx:pt idx="14351">23</cx:pt>
          <cx:pt idx="14352">23</cx:pt>
          <cx:pt idx="14353">23</cx:pt>
          <cx:pt idx="14354">23</cx:pt>
          <cx:pt idx="14355">23</cx:pt>
          <cx:pt idx="14356">23</cx:pt>
          <cx:pt idx="14357">23</cx:pt>
          <cx:pt idx="14358">23</cx:pt>
          <cx:pt idx="14359">23</cx:pt>
          <cx:pt idx="14360">23</cx:pt>
          <cx:pt idx="14361">23</cx:pt>
          <cx:pt idx="14362">23</cx:pt>
          <cx:pt idx="14363">23</cx:pt>
          <cx:pt idx="14364">23</cx:pt>
          <cx:pt idx="14365">23</cx:pt>
          <cx:pt idx="14366">23</cx:pt>
          <cx:pt idx="14367">23</cx:pt>
          <cx:pt idx="14368">23</cx:pt>
          <cx:pt idx="14369">23</cx:pt>
          <cx:pt idx="14370">23</cx:pt>
          <cx:pt idx="14371">23</cx:pt>
          <cx:pt idx="14372">23</cx:pt>
          <cx:pt idx="14373">23</cx:pt>
          <cx:pt idx="14374">23</cx:pt>
          <cx:pt idx="14375">23</cx:pt>
          <cx:pt idx="14376">23</cx:pt>
          <cx:pt idx="14377">23</cx:pt>
          <cx:pt idx="14378">23</cx:pt>
          <cx:pt idx="14379">23</cx:pt>
          <cx:pt idx="14380">23</cx:pt>
          <cx:pt idx="14381">23</cx:pt>
          <cx:pt idx="14382">23</cx:pt>
          <cx:pt idx="14383">23</cx:pt>
          <cx:pt idx="14384">23</cx:pt>
          <cx:pt idx="14385">23</cx:pt>
          <cx:pt idx="14386">23</cx:pt>
          <cx:pt idx="14387">23</cx:pt>
          <cx:pt idx="14388">23</cx:pt>
          <cx:pt idx="14389">23</cx:pt>
          <cx:pt idx="14390">23</cx:pt>
          <cx:pt idx="14391">23</cx:pt>
          <cx:pt idx="14392">23</cx:pt>
          <cx:pt idx="14393">23</cx:pt>
          <cx:pt idx="14394">23</cx:pt>
          <cx:pt idx="14395">23</cx:pt>
          <cx:pt idx="14396">23</cx:pt>
          <cx:pt idx="14397">23</cx:pt>
          <cx:pt idx="14398">23</cx:pt>
          <cx:pt idx="14399">23</cx:pt>
          <cx:pt idx="14400">23</cx:pt>
          <cx:pt idx="14401">23</cx:pt>
          <cx:pt idx="14402">23</cx:pt>
          <cx:pt idx="14403">23</cx:pt>
          <cx:pt idx="14404">23</cx:pt>
          <cx:pt idx="14405">23</cx:pt>
          <cx:pt idx="14406">23</cx:pt>
          <cx:pt idx="14407">23</cx:pt>
          <cx:pt idx="14408">23</cx:pt>
          <cx:pt idx="14409">23</cx:pt>
          <cx:pt idx="14410">23</cx:pt>
          <cx:pt idx="14411">23</cx:pt>
          <cx:pt idx="14412">23</cx:pt>
          <cx:pt idx="14413">23</cx:pt>
          <cx:pt idx="14414">23</cx:pt>
          <cx:pt idx="14415">23</cx:pt>
          <cx:pt idx="14416">23</cx:pt>
          <cx:pt idx="14417">23</cx:pt>
          <cx:pt idx="14418">23</cx:pt>
          <cx:pt idx="14419">23</cx:pt>
          <cx:pt idx="14420">23</cx:pt>
          <cx:pt idx="14421">23</cx:pt>
          <cx:pt idx="14422">23</cx:pt>
          <cx:pt idx="14423">23</cx:pt>
          <cx:pt idx="14424">23</cx:pt>
          <cx:pt idx="14425">23</cx:pt>
          <cx:pt idx="14426">23</cx:pt>
          <cx:pt idx="14427">23</cx:pt>
          <cx:pt idx="14428">23</cx:pt>
          <cx:pt idx="14429">23</cx:pt>
          <cx:pt idx="14430">23</cx:pt>
          <cx:pt idx="14431">23</cx:pt>
          <cx:pt idx="14432">23</cx:pt>
          <cx:pt idx="14433">23</cx:pt>
          <cx:pt idx="14434">23</cx:pt>
          <cx:pt idx="14435">23</cx:pt>
          <cx:pt idx="14436">23</cx:pt>
          <cx:pt idx="14437">23</cx:pt>
          <cx:pt idx="14438">23</cx:pt>
          <cx:pt idx="14439">23</cx:pt>
          <cx:pt idx="14440">23</cx:pt>
          <cx:pt idx="14441">23</cx:pt>
          <cx:pt idx="14442">23</cx:pt>
          <cx:pt idx="14443">23</cx:pt>
          <cx:pt idx="14444">23</cx:pt>
          <cx:pt idx="14445">23</cx:pt>
          <cx:pt idx="14446">23</cx:pt>
          <cx:pt idx="14447">23</cx:pt>
          <cx:pt idx="14448">23</cx:pt>
          <cx:pt idx="14449">23</cx:pt>
          <cx:pt idx="14450">23</cx:pt>
          <cx:pt idx="14451">23</cx:pt>
          <cx:pt idx="14452">23</cx:pt>
          <cx:pt idx="14453">23</cx:pt>
          <cx:pt idx="14454">23</cx:pt>
          <cx:pt idx="14455">23</cx:pt>
          <cx:pt idx="14456">23</cx:pt>
          <cx:pt idx="14457">23</cx:pt>
          <cx:pt idx="14458">23</cx:pt>
          <cx:pt idx="14459">23</cx:pt>
          <cx:pt idx="14460">23</cx:pt>
          <cx:pt idx="14461">23</cx:pt>
          <cx:pt idx="14462">23</cx:pt>
          <cx:pt idx="14463">23</cx:pt>
          <cx:pt idx="14464">23</cx:pt>
          <cx:pt idx="14465">23</cx:pt>
          <cx:pt idx="14466">23</cx:pt>
          <cx:pt idx="14467">23</cx:pt>
          <cx:pt idx="14468">23</cx:pt>
          <cx:pt idx="14469">23</cx:pt>
          <cx:pt idx="14470">23</cx:pt>
          <cx:pt idx="14471">23</cx:pt>
          <cx:pt idx="14472">23</cx:pt>
          <cx:pt idx="14473">23</cx:pt>
          <cx:pt idx="14474">23</cx:pt>
          <cx:pt idx="14475">23</cx:pt>
          <cx:pt idx="14476">23</cx:pt>
          <cx:pt idx="14477">23</cx:pt>
          <cx:pt idx="14478">23</cx:pt>
          <cx:pt idx="14479">23</cx:pt>
          <cx:pt idx="14480">23</cx:pt>
          <cx:pt idx="14481">23</cx:pt>
          <cx:pt idx="14482">23</cx:pt>
          <cx:pt idx="14483">23</cx:pt>
          <cx:pt idx="14484">23</cx:pt>
          <cx:pt idx="14485">23</cx:pt>
          <cx:pt idx="14486">23</cx:pt>
          <cx:pt idx="14487">23</cx:pt>
          <cx:pt idx="14488">23</cx:pt>
          <cx:pt idx="14489">23</cx:pt>
          <cx:pt idx="14490">23</cx:pt>
          <cx:pt idx="14491">23</cx:pt>
          <cx:pt idx="14492">23</cx:pt>
          <cx:pt idx="14493">23</cx:pt>
          <cx:pt idx="14494">23</cx:pt>
          <cx:pt idx="14495">23</cx:pt>
          <cx:pt idx="14496">23</cx:pt>
          <cx:pt idx="14497">23</cx:pt>
          <cx:pt idx="14498">23</cx:pt>
          <cx:pt idx="14499">23</cx:pt>
          <cx:pt idx="14500">23</cx:pt>
          <cx:pt idx="14501">23</cx:pt>
          <cx:pt idx="14502">23</cx:pt>
          <cx:pt idx="14503">23</cx:pt>
          <cx:pt idx="14504">23</cx:pt>
          <cx:pt idx="14505">23</cx:pt>
          <cx:pt idx="14506">23</cx:pt>
          <cx:pt idx="14507">23</cx:pt>
          <cx:pt idx="14508">23</cx:pt>
          <cx:pt idx="14509">23</cx:pt>
          <cx:pt idx="14510">23</cx:pt>
          <cx:pt idx="14511">23</cx:pt>
          <cx:pt idx="14512">23</cx:pt>
          <cx:pt idx="14513">23</cx:pt>
          <cx:pt idx="14514">23</cx:pt>
          <cx:pt idx="14515">23</cx:pt>
          <cx:pt idx="14516">23</cx:pt>
          <cx:pt idx="14517">22</cx:pt>
          <cx:pt idx="14518">22</cx:pt>
          <cx:pt idx="14519">22</cx:pt>
          <cx:pt idx="14520">22</cx:pt>
          <cx:pt idx="14521">22</cx:pt>
          <cx:pt idx="14522">22</cx:pt>
          <cx:pt idx="14523">22</cx:pt>
          <cx:pt idx="14524">22</cx:pt>
          <cx:pt idx="14525">22</cx:pt>
          <cx:pt idx="14526">22</cx:pt>
          <cx:pt idx="14527">22</cx:pt>
          <cx:pt idx="14528">22</cx:pt>
          <cx:pt idx="14529">22</cx:pt>
          <cx:pt idx="14530">22</cx:pt>
          <cx:pt idx="14531">22</cx:pt>
          <cx:pt idx="14532">22</cx:pt>
          <cx:pt idx="14533">22</cx:pt>
          <cx:pt idx="14534">22</cx:pt>
          <cx:pt idx="14535">22</cx:pt>
          <cx:pt idx="14536">22</cx:pt>
          <cx:pt idx="14537">22</cx:pt>
          <cx:pt idx="14538">22</cx:pt>
          <cx:pt idx="14539">22</cx:pt>
          <cx:pt idx="14540">22</cx:pt>
          <cx:pt idx="14541">22</cx:pt>
          <cx:pt idx="14542">22</cx:pt>
          <cx:pt idx="14543">22</cx:pt>
          <cx:pt idx="14544">22</cx:pt>
          <cx:pt idx="14545">22</cx:pt>
          <cx:pt idx="14546">22</cx:pt>
          <cx:pt idx="14547">22</cx:pt>
          <cx:pt idx="14548">22</cx:pt>
          <cx:pt idx="14549">22</cx:pt>
          <cx:pt idx="14550">22</cx:pt>
          <cx:pt idx="14551">22</cx:pt>
          <cx:pt idx="14552">22</cx:pt>
          <cx:pt idx="14553">22</cx:pt>
          <cx:pt idx="14554">22</cx:pt>
          <cx:pt idx="14555">22</cx:pt>
          <cx:pt idx="14556">22</cx:pt>
          <cx:pt idx="14557">22</cx:pt>
          <cx:pt idx="14558">22</cx:pt>
          <cx:pt idx="14559">22</cx:pt>
          <cx:pt idx="14560">22</cx:pt>
          <cx:pt idx="14561">22</cx:pt>
          <cx:pt idx="14562">22</cx:pt>
          <cx:pt idx="14563">22</cx:pt>
          <cx:pt idx="14564">22</cx:pt>
          <cx:pt idx="14565">22</cx:pt>
          <cx:pt idx="14566">22</cx:pt>
          <cx:pt idx="14567">22</cx:pt>
          <cx:pt idx="14568">22</cx:pt>
          <cx:pt idx="14569">22</cx:pt>
          <cx:pt idx="14570">22</cx:pt>
          <cx:pt idx="14571">22</cx:pt>
          <cx:pt idx="14572">22</cx:pt>
          <cx:pt idx="14573">22</cx:pt>
          <cx:pt idx="14574">22</cx:pt>
          <cx:pt idx="14575">22</cx:pt>
          <cx:pt idx="14576">22</cx:pt>
          <cx:pt idx="14577">22</cx:pt>
          <cx:pt idx="14578">22</cx:pt>
          <cx:pt idx="14579">22</cx:pt>
          <cx:pt idx="14580">22</cx:pt>
          <cx:pt idx="14581">22</cx:pt>
          <cx:pt idx="14582">22</cx:pt>
          <cx:pt idx="14583">22</cx:pt>
          <cx:pt idx="14584">22</cx:pt>
          <cx:pt idx="14585">22</cx:pt>
          <cx:pt idx="14586">22</cx:pt>
          <cx:pt idx="14587">22</cx:pt>
          <cx:pt idx="14588">22</cx:pt>
          <cx:pt idx="14589">22</cx:pt>
          <cx:pt idx="14590">22</cx:pt>
          <cx:pt idx="14591">22</cx:pt>
          <cx:pt idx="14592">22</cx:pt>
          <cx:pt idx="14593">22</cx:pt>
          <cx:pt idx="14594">22</cx:pt>
          <cx:pt idx="14595">22</cx:pt>
          <cx:pt idx="14596">22</cx:pt>
          <cx:pt idx="14597">22</cx:pt>
          <cx:pt idx="14598">22</cx:pt>
          <cx:pt idx="14599">22</cx:pt>
          <cx:pt idx="14600">22</cx:pt>
          <cx:pt idx="14601">22</cx:pt>
          <cx:pt idx="14602">22</cx:pt>
          <cx:pt idx="14603">22</cx:pt>
          <cx:pt idx="14604">22</cx:pt>
          <cx:pt idx="14605">22</cx:pt>
          <cx:pt idx="14606">22</cx:pt>
          <cx:pt idx="14607">22</cx:pt>
          <cx:pt idx="14608">22</cx:pt>
          <cx:pt idx="14609">22</cx:pt>
          <cx:pt idx="14610">22</cx:pt>
          <cx:pt idx="14611">22</cx:pt>
          <cx:pt idx="14612">22</cx:pt>
          <cx:pt idx="14613">22</cx:pt>
          <cx:pt idx="14614">22</cx:pt>
          <cx:pt idx="14615">22</cx:pt>
          <cx:pt idx="14616">22</cx:pt>
          <cx:pt idx="14617">22</cx:pt>
          <cx:pt idx="14618">22</cx:pt>
          <cx:pt idx="14619">22</cx:pt>
          <cx:pt idx="14620">22</cx:pt>
          <cx:pt idx="14621">22</cx:pt>
          <cx:pt idx="14622">22</cx:pt>
          <cx:pt idx="14623">22</cx:pt>
          <cx:pt idx="14624">22</cx:pt>
          <cx:pt idx="14625">22</cx:pt>
          <cx:pt idx="14626">22</cx:pt>
          <cx:pt idx="14627">22</cx:pt>
          <cx:pt idx="14628">22</cx:pt>
          <cx:pt idx="14629">22</cx:pt>
          <cx:pt idx="14630">22</cx:pt>
          <cx:pt idx="14631">22</cx:pt>
          <cx:pt idx="14632">22</cx:pt>
          <cx:pt idx="14633">22</cx:pt>
          <cx:pt idx="14634">22</cx:pt>
          <cx:pt idx="14635">22</cx:pt>
          <cx:pt idx="14636">22</cx:pt>
          <cx:pt idx="14637">22</cx:pt>
          <cx:pt idx="14638">22</cx:pt>
          <cx:pt idx="14639">22</cx:pt>
          <cx:pt idx="14640">22</cx:pt>
          <cx:pt idx="14641">22</cx:pt>
          <cx:pt idx="14642">22</cx:pt>
          <cx:pt idx="14643">22</cx:pt>
          <cx:pt idx="14644">22</cx:pt>
          <cx:pt idx="14645">22</cx:pt>
          <cx:pt idx="14646">22</cx:pt>
          <cx:pt idx="14647">22</cx:pt>
          <cx:pt idx="14648">22</cx:pt>
          <cx:pt idx="14649">22</cx:pt>
          <cx:pt idx="14650">22</cx:pt>
          <cx:pt idx="14651">22</cx:pt>
          <cx:pt idx="14652">22</cx:pt>
          <cx:pt idx="14653">22</cx:pt>
          <cx:pt idx="14654">22</cx:pt>
          <cx:pt idx="14655">22</cx:pt>
          <cx:pt idx="14656">22</cx:pt>
          <cx:pt idx="14657">22</cx:pt>
          <cx:pt idx="14658">22</cx:pt>
          <cx:pt idx="14659">22</cx:pt>
          <cx:pt idx="14660">22</cx:pt>
          <cx:pt idx="14661">22</cx:pt>
          <cx:pt idx="14662">22</cx:pt>
          <cx:pt idx="14663">22</cx:pt>
          <cx:pt idx="14664">22</cx:pt>
          <cx:pt idx="14665">22</cx:pt>
          <cx:pt idx="14666">22</cx:pt>
          <cx:pt idx="14667">22</cx:pt>
          <cx:pt idx="14668">22</cx:pt>
          <cx:pt idx="14669">22</cx:pt>
          <cx:pt idx="14670">22</cx:pt>
          <cx:pt idx="14671">22</cx:pt>
          <cx:pt idx="14672">22</cx:pt>
          <cx:pt idx="14673">22</cx:pt>
          <cx:pt idx="14674">22</cx:pt>
          <cx:pt idx="14675">22</cx:pt>
          <cx:pt idx="14676">22</cx:pt>
          <cx:pt idx="14677">22</cx:pt>
          <cx:pt idx="14678">22</cx:pt>
          <cx:pt idx="14679">22</cx:pt>
          <cx:pt idx="14680">22</cx:pt>
          <cx:pt idx="14681">22</cx:pt>
          <cx:pt idx="14682">22</cx:pt>
          <cx:pt idx="14683">22</cx:pt>
          <cx:pt idx="14684">22</cx:pt>
          <cx:pt idx="14685">22</cx:pt>
          <cx:pt idx="14686">22</cx:pt>
          <cx:pt idx="14687">22</cx:pt>
          <cx:pt idx="14688">22</cx:pt>
          <cx:pt idx="14689">22</cx:pt>
          <cx:pt idx="14690">22</cx:pt>
          <cx:pt idx="14691">22</cx:pt>
          <cx:pt idx="14692">22</cx:pt>
          <cx:pt idx="14693">22</cx:pt>
          <cx:pt idx="14694">22</cx:pt>
          <cx:pt idx="14695">22</cx:pt>
          <cx:pt idx="14696">22</cx:pt>
          <cx:pt idx="14697">22</cx:pt>
          <cx:pt idx="14698">22</cx:pt>
          <cx:pt idx="14699">22</cx:pt>
          <cx:pt idx="14700">22</cx:pt>
          <cx:pt idx="14701">22</cx:pt>
          <cx:pt idx="14702">22</cx:pt>
          <cx:pt idx="14703">22</cx:pt>
          <cx:pt idx="14704">22</cx:pt>
          <cx:pt idx="14705">22</cx:pt>
          <cx:pt idx="14706">22</cx:pt>
          <cx:pt idx="14707">22</cx:pt>
          <cx:pt idx="14708">22</cx:pt>
          <cx:pt idx="14709">22</cx:pt>
          <cx:pt idx="14710">22</cx:pt>
          <cx:pt idx="14711">22</cx:pt>
          <cx:pt idx="14712">22</cx:pt>
          <cx:pt idx="14713">22</cx:pt>
          <cx:pt idx="14714">22</cx:pt>
          <cx:pt idx="14715">22</cx:pt>
          <cx:pt idx="14716">22</cx:pt>
          <cx:pt idx="14717">22</cx:pt>
          <cx:pt idx="14718">22</cx:pt>
          <cx:pt idx="14719">22</cx:pt>
          <cx:pt idx="14720">22</cx:pt>
          <cx:pt idx="14721">22</cx:pt>
          <cx:pt idx="14722">22</cx:pt>
          <cx:pt idx="14723">22</cx:pt>
          <cx:pt idx="14724">22</cx:pt>
          <cx:pt idx="14725">22</cx:pt>
          <cx:pt idx="14726">22</cx:pt>
          <cx:pt idx="14727">22</cx:pt>
          <cx:pt idx="14728">22</cx:pt>
          <cx:pt idx="14729">22</cx:pt>
          <cx:pt idx="14730">22</cx:pt>
          <cx:pt idx="14731">22</cx:pt>
          <cx:pt idx="14732">22</cx:pt>
          <cx:pt idx="14733">22</cx:pt>
          <cx:pt idx="14734">22</cx:pt>
          <cx:pt idx="14735">22</cx:pt>
          <cx:pt idx="14736">22</cx:pt>
          <cx:pt idx="14737">22</cx:pt>
          <cx:pt idx="14738">22</cx:pt>
          <cx:pt idx="14739">22</cx:pt>
          <cx:pt idx="14740">22</cx:pt>
          <cx:pt idx="14741">22</cx:pt>
          <cx:pt idx="14742">22</cx:pt>
          <cx:pt idx="14743">22</cx:pt>
          <cx:pt idx="14744">22</cx:pt>
          <cx:pt idx="14745">22</cx:pt>
          <cx:pt idx="14746">22</cx:pt>
          <cx:pt idx="14747">22</cx:pt>
          <cx:pt idx="14748">22</cx:pt>
          <cx:pt idx="14749">22</cx:pt>
          <cx:pt idx="14750">22</cx:pt>
          <cx:pt idx="14751">22</cx:pt>
          <cx:pt idx="14752">22</cx:pt>
          <cx:pt idx="14753">22</cx:pt>
          <cx:pt idx="14754">22</cx:pt>
          <cx:pt idx="14755">22</cx:pt>
          <cx:pt idx="14756">22</cx:pt>
          <cx:pt idx="14757">22</cx:pt>
          <cx:pt idx="14758">22</cx:pt>
          <cx:pt idx="14759">22</cx:pt>
          <cx:pt idx="14760">22</cx:pt>
          <cx:pt idx="14761">22</cx:pt>
          <cx:pt idx="14762">22</cx:pt>
          <cx:pt idx="14763">22</cx:pt>
          <cx:pt idx="14764">22</cx:pt>
          <cx:pt idx="14765">22</cx:pt>
          <cx:pt idx="14766">22</cx:pt>
          <cx:pt idx="14767">22</cx:pt>
          <cx:pt idx="14768">22</cx:pt>
          <cx:pt idx="14769">22</cx:pt>
          <cx:pt idx="14770">22</cx:pt>
          <cx:pt idx="14771">22</cx:pt>
          <cx:pt idx="14772">22</cx:pt>
          <cx:pt idx="14773">22</cx:pt>
          <cx:pt idx="14774">22</cx:pt>
          <cx:pt idx="14775">22</cx:pt>
          <cx:pt idx="14776">22</cx:pt>
          <cx:pt idx="14777">22</cx:pt>
          <cx:pt idx="14778">22</cx:pt>
          <cx:pt idx="14779">22</cx:pt>
          <cx:pt idx="14780">22</cx:pt>
          <cx:pt idx="14781">22</cx:pt>
          <cx:pt idx="14782">22</cx:pt>
          <cx:pt idx="14783">22</cx:pt>
          <cx:pt idx="14784">22</cx:pt>
          <cx:pt idx="14785">22</cx:pt>
          <cx:pt idx="14786">22</cx:pt>
          <cx:pt idx="14787">22</cx:pt>
          <cx:pt idx="14788">22</cx:pt>
          <cx:pt idx="14789">22</cx:pt>
          <cx:pt idx="14790">22</cx:pt>
          <cx:pt idx="14791">22</cx:pt>
          <cx:pt idx="14792">22</cx:pt>
          <cx:pt idx="14793">22</cx:pt>
          <cx:pt idx="14794">22</cx:pt>
          <cx:pt idx="14795">22</cx:pt>
          <cx:pt idx="14796">22</cx:pt>
          <cx:pt idx="14797">22</cx:pt>
          <cx:pt idx="14798">22</cx:pt>
          <cx:pt idx="14799">22</cx:pt>
          <cx:pt idx="14800">22</cx:pt>
          <cx:pt idx="14801">22</cx:pt>
          <cx:pt idx="14802">22</cx:pt>
          <cx:pt idx="14803">22</cx:pt>
          <cx:pt idx="14804">22</cx:pt>
          <cx:pt idx="14805">22</cx:pt>
          <cx:pt idx="14806">22</cx:pt>
          <cx:pt idx="14807">22</cx:pt>
          <cx:pt idx="14808">22</cx:pt>
          <cx:pt idx="14809">22</cx:pt>
          <cx:pt idx="14810">22</cx:pt>
          <cx:pt idx="14811">22</cx:pt>
          <cx:pt idx="14812">22</cx:pt>
          <cx:pt idx="14813">22</cx:pt>
          <cx:pt idx="14814">22</cx:pt>
          <cx:pt idx="14815">22</cx:pt>
          <cx:pt idx="14816">22</cx:pt>
          <cx:pt idx="14817">22</cx:pt>
          <cx:pt idx="14818">22</cx:pt>
          <cx:pt idx="14819">22</cx:pt>
          <cx:pt idx="14820">22</cx:pt>
          <cx:pt idx="14821">22</cx:pt>
          <cx:pt idx="14822">22</cx:pt>
          <cx:pt idx="14823">22</cx:pt>
          <cx:pt idx="14824">22</cx:pt>
          <cx:pt idx="14825">22</cx:pt>
          <cx:pt idx="14826">22</cx:pt>
          <cx:pt idx="14827">22</cx:pt>
          <cx:pt idx="14828">22</cx:pt>
          <cx:pt idx="14829">22</cx:pt>
          <cx:pt idx="14830">22</cx:pt>
          <cx:pt idx="14831">22</cx:pt>
          <cx:pt idx="14832">22</cx:pt>
          <cx:pt idx="14833">22</cx:pt>
          <cx:pt idx="14834">22</cx:pt>
          <cx:pt idx="14835">22</cx:pt>
          <cx:pt idx="14836">22</cx:pt>
          <cx:pt idx="14837">22</cx:pt>
          <cx:pt idx="14838">22</cx:pt>
          <cx:pt idx="14839">22</cx:pt>
          <cx:pt idx="14840">22</cx:pt>
          <cx:pt idx="14841">22</cx:pt>
          <cx:pt idx="14842">22</cx:pt>
          <cx:pt idx="14843">22</cx:pt>
          <cx:pt idx="14844">22</cx:pt>
          <cx:pt idx="14845">22</cx:pt>
          <cx:pt idx="14846">22</cx:pt>
          <cx:pt idx="14847">22</cx:pt>
          <cx:pt idx="14848">22</cx:pt>
          <cx:pt idx="14849">22</cx:pt>
          <cx:pt idx="14850">22</cx:pt>
          <cx:pt idx="14851">22</cx:pt>
          <cx:pt idx="14852">22</cx:pt>
          <cx:pt idx="14853">22</cx:pt>
          <cx:pt idx="14854">22</cx:pt>
          <cx:pt idx="14855">22</cx:pt>
          <cx:pt idx="14856">22</cx:pt>
          <cx:pt idx="14857">22</cx:pt>
          <cx:pt idx="14858">22</cx:pt>
          <cx:pt idx="14859">22</cx:pt>
          <cx:pt idx="14860">22</cx:pt>
          <cx:pt idx="14861">22</cx:pt>
          <cx:pt idx="14862">22</cx:pt>
          <cx:pt idx="14863">22</cx:pt>
          <cx:pt idx="14864">22</cx:pt>
          <cx:pt idx="14865">22</cx:pt>
          <cx:pt idx="14866">22</cx:pt>
          <cx:pt idx="14867">22</cx:pt>
          <cx:pt idx="14868">21</cx:pt>
          <cx:pt idx="14869">21</cx:pt>
          <cx:pt idx="14870">21</cx:pt>
          <cx:pt idx="14871">21</cx:pt>
          <cx:pt idx="14872">21</cx:pt>
          <cx:pt idx="14873">21</cx:pt>
          <cx:pt idx="14874">21</cx:pt>
          <cx:pt idx="14875">21</cx:pt>
          <cx:pt idx="14876">21</cx:pt>
          <cx:pt idx="14877">21</cx:pt>
          <cx:pt idx="14878">21</cx:pt>
          <cx:pt idx="14879">21</cx:pt>
          <cx:pt idx="14880">21</cx:pt>
          <cx:pt idx="14881">21</cx:pt>
          <cx:pt idx="14882">21</cx:pt>
          <cx:pt idx="14883">21</cx:pt>
          <cx:pt idx="14884">21</cx:pt>
          <cx:pt idx="14885">21</cx:pt>
          <cx:pt idx="14886">21</cx:pt>
          <cx:pt idx="14887">21</cx:pt>
          <cx:pt idx="14888">21</cx:pt>
          <cx:pt idx="14889">21</cx:pt>
          <cx:pt idx="14890">21</cx:pt>
          <cx:pt idx="14891">21</cx:pt>
          <cx:pt idx="14892">21</cx:pt>
          <cx:pt idx="14893">21</cx:pt>
          <cx:pt idx="14894">21</cx:pt>
          <cx:pt idx="14895">21</cx:pt>
          <cx:pt idx="14896">21</cx:pt>
          <cx:pt idx="14897">21</cx:pt>
          <cx:pt idx="14898">21</cx:pt>
          <cx:pt idx="14899">21</cx:pt>
          <cx:pt idx="14900">21</cx:pt>
          <cx:pt idx="14901">21</cx:pt>
          <cx:pt idx="14902">21</cx:pt>
          <cx:pt idx="14903">21</cx:pt>
          <cx:pt idx="14904">21</cx:pt>
          <cx:pt idx="14905">21</cx:pt>
          <cx:pt idx="14906">21</cx:pt>
          <cx:pt idx="14907">21</cx:pt>
          <cx:pt idx="14908">21</cx:pt>
          <cx:pt idx="14909">21</cx:pt>
          <cx:pt idx="14910">21</cx:pt>
          <cx:pt idx="14911">21</cx:pt>
          <cx:pt idx="14912">21</cx:pt>
          <cx:pt idx="14913">21</cx:pt>
          <cx:pt idx="14914">21</cx:pt>
          <cx:pt idx="14915">21</cx:pt>
          <cx:pt idx="14916">21</cx:pt>
          <cx:pt idx="14917">21</cx:pt>
          <cx:pt idx="14918">21</cx:pt>
          <cx:pt idx="14919">21</cx:pt>
          <cx:pt idx="14920">21</cx:pt>
          <cx:pt idx="14921">21</cx:pt>
          <cx:pt idx="14922">21</cx:pt>
          <cx:pt idx="14923">21</cx:pt>
          <cx:pt idx="14924">21</cx:pt>
          <cx:pt idx="14925">21</cx:pt>
          <cx:pt idx="14926">21</cx:pt>
          <cx:pt idx="14927">21</cx:pt>
          <cx:pt idx="14928">21</cx:pt>
          <cx:pt idx="14929">21</cx:pt>
          <cx:pt idx="14930">21</cx:pt>
          <cx:pt idx="14931">21</cx:pt>
          <cx:pt idx="14932">21</cx:pt>
          <cx:pt idx="14933">21</cx:pt>
          <cx:pt idx="14934">21</cx:pt>
          <cx:pt idx="14935">21</cx:pt>
          <cx:pt idx="14936">21</cx:pt>
          <cx:pt idx="14937">21</cx:pt>
          <cx:pt idx="14938">21</cx:pt>
          <cx:pt idx="14939">21</cx:pt>
          <cx:pt idx="14940">21</cx:pt>
          <cx:pt idx="14941">21</cx:pt>
          <cx:pt idx="14942">21</cx:pt>
          <cx:pt idx="14943">21</cx:pt>
          <cx:pt idx="14944">21</cx:pt>
          <cx:pt idx="14945">21</cx:pt>
          <cx:pt idx="14946">21</cx:pt>
          <cx:pt idx="14947">21</cx:pt>
          <cx:pt idx="14948">21</cx:pt>
          <cx:pt idx="14949">21</cx:pt>
          <cx:pt idx="14950">21</cx:pt>
          <cx:pt idx="14951">21</cx:pt>
          <cx:pt idx="14952">21</cx:pt>
          <cx:pt idx="14953">21</cx:pt>
          <cx:pt idx="14954">21</cx:pt>
          <cx:pt idx="14955">21</cx:pt>
          <cx:pt idx="14956">21</cx:pt>
          <cx:pt idx="14957">21</cx:pt>
          <cx:pt idx="14958">21</cx:pt>
          <cx:pt idx="14959">21</cx:pt>
          <cx:pt idx="14960">21</cx:pt>
          <cx:pt idx="14961">21</cx:pt>
          <cx:pt idx="14962">21</cx:pt>
          <cx:pt idx="14963">21</cx:pt>
          <cx:pt idx="14964">21</cx:pt>
          <cx:pt idx="14965">21</cx:pt>
          <cx:pt idx="14966">21</cx:pt>
          <cx:pt idx="14967">21</cx:pt>
          <cx:pt idx="14968">21</cx:pt>
          <cx:pt idx="14969">21</cx:pt>
          <cx:pt idx="14970">21</cx:pt>
          <cx:pt idx="14971">21</cx:pt>
          <cx:pt idx="14972">21</cx:pt>
          <cx:pt idx="14973">21</cx:pt>
          <cx:pt idx="14974">21</cx:pt>
          <cx:pt idx="14975">21</cx:pt>
          <cx:pt idx="14976">21</cx:pt>
          <cx:pt idx="14977">21</cx:pt>
          <cx:pt idx="14978">21</cx:pt>
          <cx:pt idx="14979">21</cx:pt>
          <cx:pt idx="14980">21</cx:pt>
          <cx:pt idx="14981">21</cx:pt>
          <cx:pt idx="14982">21</cx:pt>
          <cx:pt idx="14983">21</cx:pt>
          <cx:pt idx="14984">21</cx:pt>
          <cx:pt idx="14985">21</cx:pt>
          <cx:pt idx="14986">21</cx:pt>
          <cx:pt idx="14987">21</cx:pt>
          <cx:pt idx="14988">21</cx:pt>
          <cx:pt idx="14989">21</cx:pt>
          <cx:pt idx="14990">21</cx:pt>
          <cx:pt idx="14991">21</cx:pt>
          <cx:pt idx="14992">21</cx:pt>
          <cx:pt idx="14993">21</cx:pt>
          <cx:pt idx="14994">21</cx:pt>
          <cx:pt idx="14995">21</cx:pt>
          <cx:pt idx="14996">21</cx:pt>
          <cx:pt idx="14997">21</cx:pt>
          <cx:pt idx="14998">21</cx:pt>
          <cx:pt idx="14999">21</cx:pt>
          <cx:pt idx="15000">21</cx:pt>
          <cx:pt idx="15001">21</cx:pt>
          <cx:pt idx="15002">21</cx:pt>
          <cx:pt idx="15003">21</cx:pt>
          <cx:pt idx="15004">21</cx:pt>
          <cx:pt idx="15005">21</cx:pt>
          <cx:pt idx="15006">21</cx:pt>
          <cx:pt idx="15007">21</cx:pt>
          <cx:pt idx="15008">21</cx:pt>
          <cx:pt idx="15009">21</cx:pt>
          <cx:pt idx="15010">21</cx:pt>
          <cx:pt idx="15011">21</cx:pt>
          <cx:pt idx="15012">21</cx:pt>
          <cx:pt idx="15013">21</cx:pt>
          <cx:pt idx="15014">21</cx:pt>
          <cx:pt idx="15015">21</cx:pt>
          <cx:pt idx="15016">21</cx:pt>
          <cx:pt idx="15017">21</cx:pt>
          <cx:pt idx="15018">21</cx:pt>
          <cx:pt idx="15019">21</cx:pt>
          <cx:pt idx="15020">21</cx:pt>
          <cx:pt idx="15021">21</cx:pt>
          <cx:pt idx="15022">21</cx:pt>
          <cx:pt idx="15023">21</cx:pt>
          <cx:pt idx="15024">21</cx:pt>
          <cx:pt idx="15025">21</cx:pt>
          <cx:pt idx="15026">21</cx:pt>
          <cx:pt idx="15027">21</cx:pt>
          <cx:pt idx="15028">21</cx:pt>
          <cx:pt idx="15029">21</cx:pt>
          <cx:pt idx="15030">21</cx:pt>
          <cx:pt idx="15031">21</cx:pt>
          <cx:pt idx="15032">21</cx:pt>
          <cx:pt idx="15033">21</cx:pt>
          <cx:pt idx="15034">21</cx:pt>
          <cx:pt idx="15035">21</cx:pt>
          <cx:pt idx="15036">21</cx:pt>
          <cx:pt idx="15037">21</cx:pt>
          <cx:pt idx="15038">21</cx:pt>
          <cx:pt idx="15039">21</cx:pt>
          <cx:pt idx="15040">21</cx:pt>
          <cx:pt idx="15041">21</cx:pt>
          <cx:pt idx="15042">21</cx:pt>
          <cx:pt idx="15043">21</cx:pt>
          <cx:pt idx="15044">21</cx:pt>
          <cx:pt idx="15045">21</cx:pt>
          <cx:pt idx="15046">21</cx:pt>
          <cx:pt idx="15047">21</cx:pt>
          <cx:pt idx="15048">21</cx:pt>
          <cx:pt idx="15049">21</cx:pt>
          <cx:pt idx="15050">21</cx:pt>
          <cx:pt idx="15051">21</cx:pt>
          <cx:pt idx="15052">21</cx:pt>
          <cx:pt idx="15053">21</cx:pt>
          <cx:pt idx="15054">21</cx:pt>
          <cx:pt idx="15055">21</cx:pt>
          <cx:pt idx="15056">21</cx:pt>
          <cx:pt idx="15057">21</cx:pt>
          <cx:pt idx="15058">21</cx:pt>
          <cx:pt idx="15059">21</cx:pt>
          <cx:pt idx="15060">21</cx:pt>
          <cx:pt idx="15061">21</cx:pt>
          <cx:pt idx="15062">21</cx:pt>
          <cx:pt idx="15063">21</cx:pt>
          <cx:pt idx="15064">21</cx:pt>
          <cx:pt idx="15065">21</cx:pt>
          <cx:pt idx="15066">21</cx:pt>
          <cx:pt idx="15067">21</cx:pt>
          <cx:pt idx="15068">21</cx:pt>
          <cx:pt idx="15069">21</cx:pt>
          <cx:pt idx="15070">21</cx:pt>
          <cx:pt idx="15071">21</cx:pt>
          <cx:pt idx="15072">21</cx:pt>
          <cx:pt idx="15073">21</cx:pt>
          <cx:pt idx="15074">21</cx:pt>
          <cx:pt idx="15075">21</cx:pt>
          <cx:pt idx="15076">21</cx:pt>
          <cx:pt idx="15077">21</cx:pt>
          <cx:pt idx="15078">21</cx:pt>
          <cx:pt idx="15079">21</cx:pt>
          <cx:pt idx="15080">21</cx:pt>
          <cx:pt idx="15081">21</cx:pt>
          <cx:pt idx="15082">21</cx:pt>
          <cx:pt idx="15083">21</cx:pt>
          <cx:pt idx="15084">21</cx:pt>
          <cx:pt idx="15085">21</cx:pt>
          <cx:pt idx="15086">21</cx:pt>
          <cx:pt idx="15087">21</cx:pt>
          <cx:pt idx="15088">21</cx:pt>
          <cx:pt idx="15089">21</cx:pt>
          <cx:pt idx="15090">21</cx:pt>
          <cx:pt idx="15091">21</cx:pt>
          <cx:pt idx="15092">21</cx:pt>
          <cx:pt idx="15093">21</cx:pt>
          <cx:pt idx="15094">21</cx:pt>
          <cx:pt idx="15095">21</cx:pt>
          <cx:pt idx="15096">21</cx:pt>
          <cx:pt idx="15097">21</cx:pt>
          <cx:pt idx="15098">21</cx:pt>
          <cx:pt idx="15099">21</cx:pt>
          <cx:pt idx="15100">21</cx:pt>
          <cx:pt idx="15101">21</cx:pt>
          <cx:pt idx="15102">21</cx:pt>
          <cx:pt idx="15103">21</cx:pt>
          <cx:pt idx="15104">21</cx:pt>
          <cx:pt idx="15105">21</cx:pt>
          <cx:pt idx="15106">21</cx:pt>
          <cx:pt idx="15107">21</cx:pt>
          <cx:pt idx="15108">21</cx:pt>
          <cx:pt idx="15109">21</cx:pt>
          <cx:pt idx="15110">21</cx:pt>
          <cx:pt idx="15111">21</cx:pt>
          <cx:pt idx="15112">21</cx:pt>
          <cx:pt idx="15113">21</cx:pt>
          <cx:pt idx="15114">21</cx:pt>
          <cx:pt idx="15115">21</cx:pt>
          <cx:pt idx="15116">21</cx:pt>
          <cx:pt idx="15117">21</cx:pt>
          <cx:pt idx="15118">21</cx:pt>
          <cx:pt idx="15119">21</cx:pt>
          <cx:pt idx="15120">21</cx:pt>
          <cx:pt idx="15121">21</cx:pt>
          <cx:pt idx="15122">21</cx:pt>
          <cx:pt idx="15123">21</cx:pt>
          <cx:pt idx="15124">21</cx:pt>
          <cx:pt idx="15125">21</cx:pt>
          <cx:pt idx="15126">21</cx:pt>
          <cx:pt idx="15127">21</cx:pt>
          <cx:pt idx="15128">21</cx:pt>
          <cx:pt idx="15129">21</cx:pt>
          <cx:pt idx="15130">21</cx:pt>
          <cx:pt idx="15131">21</cx:pt>
          <cx:pt idx="15132">21</cx:pt>
          <cx:pt idx="15133">21</cx:pt>
          <cx:pt idx="15134">21</cx:pt>
          <cx:pt idx="15135">21</cx:pt>
          <cx:pt idx="15136">21</cx:pt>
          <cx:pt idx="15137">21</cx:pt>
          <cx:pt idx="15138">21</cx:pt>
          <cx:pt idx="15139">21</cx:pt>
          <cx:pt idx="15140">21</cx:pt>
          <cx:pt idx="15141">21</cx:pt>
          <cx:pt idx="15142">21</cx:pt>
          <cx:pt idx="15143">21</cx:pt>
          <cx:pt idx="15144">21</cx:pt>
          <cx:pt idx="15145">21</cx:pt>
          <cx:pt idx="15146">21</cx:pt>
          <cx:pt idx="15147">21</cx:pt>
          <cx:pt idx="15148">21</cx:pt>
          <cx:pt idx="15149">21</cx:pt>
          <cx:pt idx="15150">21</cx:pt>
          <cx:pt idx="15151">21</cx:pt>
          <cx:pt idx="15152">21</cx:pt>
          <cx:pt idx="15153">21</cx:pt>
          <cx:pt idx="15154">21</cx:pt>
          <cx:pt idx="15155">21</cx:pt>
          <cx:pt idx="15156">21</cx:pt>
          <cx:pt idx="15157">21</cx:pt>
          <cx:pt idx="15158">21</cx:pt>
          <cx:pt idx="15159">21</cx:pt>
          <cx:pt idx="15160">21</cx:pt>
          <cx:pt idx="15161">21</cx:pt>
          <cx:pt idx="15162">21</cx:pt>
          <cx:pt idx="15163">21</cx:pt>
          <cx:pt idx="15164">21</cx:pt>
          <cx:pt idx="15165">21</cx:pt>
          <cx:pt idx="15166">21</cx:pt>
          <cx:pt idx="15167">21</cx:pt>
          <cx:pt idx="15168">21</cx:pt>
          <cx:pt idx="15169">21</cx:pt>
          <cx:pt idx="15170">21</cx:pt>
          <cx:pt idx="15171">21</cx:pt>
          <cx:pt idx="15172">21</cx:pt>
          <cx:pt idx="15173">21</cx:pt>
          <cx:pt idx="15174">21</cx:pt>
          <cx:pt idx="15175">21</cx:pt>
          <cx:pt idx="15176">21</cx:pt>
          <cx:pt idx="15177">21</cx:pt>
          <cx:pt idx="15178">21</cx:pt>
          <cx:pt idx="15179">21</cx:pt>
          <cx:pt idx="15180">21</cx:pt>
          <cx:pt idx="15181">21</cx:pt>
          <cx:pt idx="15182">21</cx:pt>
          <cx:pt idx="15183">21</cx:pt>
          <cx:pt idx="15184">21</cx:pt>
          <cx:pt idx="15185">21</cx:pt>
          <cx:pt idx="15186">21</cx:pt>
          <cx:pt idx="15187">21</cx:pt>
          <cx:pt idx="15188">21</cx:pt>
          <cx:pt idx="15189">21</cx:pt>
          <cx:pt idx="15190">21</cx:pt>
          <cx:pt idx="15191">21</cx:pt>
          <cx:pt idx="15192">21</cx:pt>
          <cx:pt idx="15193">21</cx:pt>
          <cx:pt idx="15194">21</cx:pt>
          <cx:pt idx="15195">21</cx:pt>
          <cx:pt idx="15196">21</cx:pt>
          <cx:pt idx="15197">21</cx:pt>
          <cx:pt idx="15198">21</cx:pt>
          <cx:pt idx="15199">21</cx:pt>
          <cx:pt idx="15200">21</cx:pt>
          <cx:pt idx="15201">21</cx:pt>
          <cx:pt idx="15202">21</cx:pt>
          <cx:pt idx="15203">21</cx:pt>
          <cx:pt idx="15204">21</cx:pt>
          <cx:pt idx="15205">21</cx:pt>
          <cx:pt idx="15206">21</cx:pt>
          <cx:pt idx="15207">21</cx:pt>
          <cx:pt idx="15208">21</cx:pt>
          <cx:pt idx="15209">21</cx:pt>
          <cx:pt idx="15210">21</cx:pt>
          <cx:pt idx="15211">21</cx:pt>
          <cx:pt idx="15212">21</cx:pt>
          <cx:pt idx="15213">21</cx:pt>
          <cx:pt idx="15214">21</cx:pt>
          <cx:pt idx="15215">21</cx:pt>
          <cx:pt idx="15216">21</cx:pt>
          <cx:pt idx="15217">21</cx:pt>
          <cx:pt idx="15218">21</cx:pt>
          <cx:pt idx="15219">21</cx:pt>
          <cx:pt idx="15220">21</cx:pt>
          <cx:pt idx="15221">21</cx:pt>
          <cx:pt idx="15222">21</cx:pt>
          <cx:pt idx="15223">20</cx:pt>
          <cx:pt idx="15224">20</cx:pt>
          <cx:pt idx="15225">20</cx:pt>
          <cx:pt idx="15226">20</cx:pt>
          <cx:pt idx="15227">20</cx:pt>
          <cx:pt idx="15228">20</cx:pt>
          <cx:pt idx="15229">20</cx:pt>
          <cx:pt idx="15230">20</cx:pt>
          <cx:pt idx="15231">20</cx:pt>
          <cx:pt idx="15232">20</cx:pt>
          <cx:pt idx="15233">20</cx:pt>
          <cx:pt idx="15234">20</cx:pt>
          <cx:pt idx="15235">20</cx:pt>
          <cx:pt idx="15236">20</cx:pt>
          <cx:pt idx="15237">20</cx:pt>
          <cx:pt idx="15238">20</cx:pt>
          <cx:pt idx="15239">20</cx:pt>
          <cx:pt idx="15240">20</cx:pt>
          <cx:pt idx="15241">20</cx:pt>
          <cx:pt idx="15242">20</cx:pt>
          <cx:pt idx="15243">20</cx:pt>
          <cx:pt idx="15244">20</cx:pt>
          <cx:pt idx="15245">20</cx:pt>
          <cx:pt idx="15246">20</cx:pt>
          <cx:pt idx="15247">20</cx:pt>
          <cx:pt idx="15248">20</cx:pt>
          <cx:pt idx="15249">20</cx:pt>
          <cx:pt idx="15250">20</cx:pt>
          <cx:pt idx="15251">20</cx:pt>
          <cx:pt idx="15252">20</cx:pt>
          <cx:pt idx="15253">20</cx:pt>
          <cx:pt idx="15254">20</cx:pt>
          <cx:pt idx="15255">20</cx:pt>
          <cx:pt idx="15256">20</cx:pt>
          <cx:pt idx="15257">20</cx:pt>
          <cx:pt idx="15258">20</cx:pt>
          <cx:pt idx="15259">20</cx:pt>
          <cx:pt idx="15260">20</cx:pt>
          <cx:pt idx="15261">20</cx:pt>
          <cx:pt idx="15262">20</cx:pt>
          <cx:pt idx="15263">20</cx:pt>
          <cx:pt idx="15264">20</cx:pt>
          <cx:pt idx="15265">20</cx:pt>
          <cx:pt idx="15266">20</cx:pt>
          <cx:pt idx="15267">20</cx:pt>
          <cx:pt idx="15268">20</cx:pt>
          <cx:pt idx="15269">20</cx:pt>
          <cx:pt idx="15270">20</cx:pt>
          <cx:pt idx="15271">20</cx:pt>
          <cx:pt idx="15272">20</cx:pt>
          <cx:pt idx="15273">20</cx:pt>
          <cx:pt idx="15274">20</cx:pt>
          <cx:pt idx="15275">20</cx:pt>
          <cx:pt idx="15276">20</cx:pt>
          <cx:pt idx="15277">20</cx:pt>
          <cx:pt idx="15278">20</cx:pt>
          <cx:pt idx="15279">20</cx:pt>
          <cx:pt idx="15280">20</cx:pt>
          <cx:pt idx="15281">20</cx:pt>
          <cx:pt idx="15282">20</cx:pt>
          <cx:pt idx="15283">20</cx:pt>
          <cx:pt idx="15284">20</cx:pt>
          <cx:pt idx="15285">20</cx:pt>
          <cx:pt idx="15286">20</cx:pt>
          <cx:pt idx="15287">20</cx:pt>
          <cx:pt idx="15288">20</cx:pt>
          <cx:pt idx="15289">20</cx:pt>
          <cx:pt idx="15290">20</cx:pt>
          <cx:pt idx="15291">20</cx:pt>
          <cx:pt idx="15292">20</cx:pt>
          <cx:pt idx="15293">20</cx:pt>
          <cx:pt idx="15294">20</cx:pt>
          <cx:pt idx="15295">20</cx:pt>
          <cx:pt idx="15296">20</cx:pt>
          <cx:pt idx="15297">20</cx:pt>
          <cx:pt idx="15298">20</cx:pt>
          <cx:pt idx="15299">20</cx:pt>
          <cx:pt idx="15300">20</cx:pt>
          <cx:pt idx="15301">20</cx:pt>
          <cx:pt idx="15302">20</cx:pt>
          <cx:pt idx="15303">20</cx:pt>
          <cx:pt idx="15304">20</cx:pt>
          <cx:pt idx="15305">20</cx:pt>
          <cx:pt idx="15306">20</cx:pt>
          <cx:pt idx="15307">20</cx:pt>
          <cx:pt idx="15308">20</cx:pt>
          <cx:pt idx="15309">20</cx:pt>
          <cx:pt idx="15310">20</cx:pt>
          <cx:pt idx="15311">20</cx:pt>
          <cx:pt idx="15312">20</cx:pt>
          <cx:pt idx="15313">20</cx:pt>
          <cx:pt idx="15314">20</cx:pt>
          <cx:pt idx="15315">20</cx:pt>
          <cx:pt idx="15316">20</cx:pt>
          <cx:pt idx="15317">20</cx:pt>
          <cx:pt idx="15318">20</cx:pt>
          <cx:pt idx="15319">20</cx:pt>
          <cx:pt idx="15320">20</cx:pt>
          <cx:pt idx="15321">20</cx:pt>
          <cx:pt idx="15322">20</cx:pt>
          <cx:pt idx="15323">20</cx:pt>
          <cx:pt idx="15324">20</cx:pt>
          <cx:pt idx="15325">20</cx:pt>
          <cx:pt idx="15326">20</cx:pt>
          <cx:pt idx="15327">20</cx:pt>
          <cx:pt idx="15328">20</cx:pt>
          <cx:pt idx="15329">20</cx:pt>
          <cx:pt idx="15330">20</cx:pt>
          <cx:pt idx="15331">20</cx:pt>
          <cx:pt idx="15332">20</cx:pt>
          <cx:pt idx="15333">20</cx:pt>
          <cx:pt idx="15334">20</cx:pt>
          <cx:pt idx="15335">20</cx:pt>
          <cx:pt idx="15336">20</cx:pt>
          <cx:pt idx="15337">20</cx:pt>
          <cx:pt idx="15338">20</cx:pt>
          <cx:pt idx="15339">20</cx:pt>
          <cx:pt idx="15340">20</cx:pt>
          <cx:pt idx="15341">20</cx:pt>
          <cx:pt idx="15342">20</cx:pt>
          <cx:pt idx="15343">20</cx:pt>
          <cx:pt idx="15344">20</cx:pt>
          <cx:pt idx="15345">20</cx:pt>
          <cx:pt idx="15346">20</cx:pt>
          <cx:pt idx="15347">20</cx:pt>
          <cx:pt idx="15348">20</cx:pt>
          <cx:pt idx="15349">20</cx:pt>
          <cx:pt idx="15350">20</cx:pt>
          <cx:pt idx="15351">20</cx:pt>
          <cx:pt idx="15352">20</cx:pt>
          <cx:pt idx="15353">20</cx:pt>
          <cx:pt idx="15354">20</cx:pt>
          <cx:pt idx="15355">20</cx:pt>
          <cx:pt idx="15356">20</cx:pt>
          <cx:pt idx="15357">20</cx:pt>
          <cx:pt idx="15358">20</cx:pt>
          <cx:pt idx="15359">20</cx:pt>
          <cx:pt idx="15360">20</cx:pt>
          <cx:pt idx="15361">20</cx:pt>
          <cx:pt idx="15362">20</cx:pt>
          <cx:pt idx="15363">20</cx:pt>
          <cx:pt idx="15364">20</cx:pt>
          <cx:pt idx="15365">20</cx:pt>
          <cx:pt idx="15366">20</cx:pt>
          <cx:pt idx="15367">20</cx:pt>
          <cx:pt idx="15368">20</cx:pt>
          <cx:pt idx="15369">20</cx:pt>
          <cx:pt idx="15370">20</cx:pt>
          <cx:pt idx="15371">20</cx:pt>
          <cx:pt idx="15372">20</cx:pt>
          <cx:pt idx="15373">20</cx:pt>
          <cx:pt idx="15374">20</cx:pt>
          <cx:pt idx="15375">20</cx:pt>
          <cx:pt idx="15376">20</cx:pt>
          <cx:pt idx="15377">20</cx:pt>
          <cx:pt idx="15378">20</cx:pt>
          <cx:pt idx="15379">20</cx:pt>
          <cx:pt idx="15380">20</cx:pt>
          <cx:pt idx="15381">20</cx:pt>
          <cx:pt idx="15382">20</cx:pt>
          <cx:pt idx="15383">20</cx:pt>
          <cx:pt idx="15384">20</cx:pt>
          <cx:pt idx="15385">20</cx:pt>
          <cx:pt idx="15386">20</cx:pt>
          <cx:pt idx="15387">20</cx:pt>
          <cx:pt idx="15388">20</cx:pt>
          <cx:pt idx="15389">20</cx:pt>
          <cx:pt idx="15390">20</cx:pt>
          <cx:pt idx="15391">20</cx:pt>
          <cx:pt idx="15392">20</cx:pt>
          <cx:pt idx="15393">20</cx:pt>
          <cx:pt idx="15394">20</cx:pt>
          <cx:pt idx="15395">20</cx:pt>
          <cx:pt idx="15396">20</cx:pt>
          <cx:pt idx="15397">20</cx:pt>
          <cx:pt idx="15398">20</cx:pt>
          <cx:pt idx="15399">20</cx:pt>
          <cx:pt idx="15400">20</cx:pt>
          <cx:pt idx="15401">20</cx:pt>
          <cx:pt idx="15402">20</cx:pt>
          <cx:pt idx="15403">20</cx:pt>
          <cx:pt idx="15404">20</cx:pt>
          <cx:pt idx="15405">20</cx:pt>
          <cx:pt idx="15406">20</cx:pt>
          <cx:pt idx="15407">20</cx:pt>
          <cx:pt idx="15408">20</cx:pt>
          <cx:pt idx="15409">20</cx:pt>
          <cx:pt idx="15410">20</cx:pt>
          <cx:pt idx="15411">20</cx:pt>
          <cx:pt idx="15412">20</cx:pt>
          <cx:pt idx="15413">20</cx:pt>
          <cx:pt idx="15414">20</cx:pt>
          <cx:pt idx="15415">20</cx:pt>
          <cx:pt idx="15416">20</cx:pt>
          <cx:pt idx="15417">20</cx:pt>
          <cx:pt idx="15418">20</cx:pt>
          <cx:pt idx="15419">20</cx:pt>
          <cx:pt idx="15420">20</cx:pt>
          <cx:pt idx="15421">20</cx:pt>
          <cx:pt idx="15422">20</cx:pt>
          <cx:pt idx="15423">20</cx:pt>
          <cx:pt idx="15424">20</cx:pt>
          <cx:pt idx="15425">20</cx:pt>
          <cx:pt idx="15426">20</cx:pt>
          <cx:pt idx="15427">20</cx:pt>
          <cx:pt idx="15428">20</cx:pt>
          <cx:pt idx="15429">20</cx:pt>
          <cx:pt idx="15430">20</cx:pt>
          <cx:pt idx="15431">20</cx:pt>
          <cx:pt idx="15432">20</cx:pt>
          <cx:pt idx="15433">20</cx:pt>
          <cx:pt idx="15434">20</cx:pt>
          <cx:pt idx="15435">20</cx:pt>
          <cx:pt idx="15436">20</cx:pt>
          <cx:pt idx="15437">20</cx:pt>
          <cx:pt idx="15438">20</cx:pt>
          <cx:pt idx="15439">20</cx:pt>
          <cx:pt idx="15440">20</cx:pt>
          <cx:pt idx="15441">20</cx:pt>
          <cx:pt idx="15442">20</cx:pt>
          <cx:pt idx="15443">20</cx:pt>
          <cx:pt idx="15444">20</cx:pt>
          <cx:pt idx="15445">20</cx:pt>
          <cx:pt idx="15446">20</cx:pt>
          <cx:pt idx="15447">20</cx:pt>
          <cx:pt idx="15448">20</cx:pt>
          <cx:pt idx="15449">20</cx:pt>
          <cx:pt idx="15450">20</cx:pt>
          <cx:pt idx="15451">20</cx:pt>
          <cx:pt idx="15452">20</cx:pt>
          <cx:pt idx="15453">20</cx:pt>
          <cx:pt idx="15454">20</cx:pt>
          <cx:pt idx="15455">20</cx:pt>
          <cx:pt idx="15456">20</cx:pt>
          <cx:pt idx="15457">20</cx:pt>
          <cx:pt idx="15458">20</cx:pt>
          <cx:pt idx="15459">20</cx:pt>
          <cx:pt idx="15460">20</cx:pt>
          <cx:pt idx="15461">20</cx:pt>
          <cx:pt idx="15462">20</cx:pt>
          <cx:pt idx="15463">20</cx:pt>
          <cx:pt idx="15464">20</cx:pt>
          <cx:pt idx="15465">20</cx:pt>
          <cx:pt idx="15466">20</cx:pt>
          <cx:pt idx="15467">20</cx:pt>
          <cx:pt idx="15468">20</cx:pt>
          <cx:pt idx="15469">20</cx:pt>
          <cx:pt idx="15470">20</cx:pt>
          <cx:pt idx="15471">20</cx:pt>
          <cx:pt idx="15472">20</cx:pt>
          <cx:pt idx="15473">20</cx:pt>
          <cx:pt idx="15474">20</cx:pt>
          <cx:pt idx="15475">20</cx:pt>
          <cx:pt idx="15476">20</cx:pt>
          <cx:pt idx="15477">20</cx:pt>
          <cx:pt idx="15478">20</cx:pt>
          <cx:pt idx="15479">20</cx:pt>
          <cx:pt idx="15480">20</cx:pt>
          <cx:pt idx="15481">20</cx:pt>
          <cx:pt idx="15482">20</cx:pt>
          <cx:pt idx="15483">20</cx:pt>
          <cx:pt idx="15484">20</cx:pt>
          <cx:pt idx="15485">20</cx:pt>
          <cx:pt idx="15486">20</cx:pt>
          <cx:pt idx="15487">20</cx:pt>
          <cx:pt idx="15488">20</cx:pt>
          <cx:pt idx="15489">20</cx:pt>
          <cx:pt idx="15490">20</cx:pt>
          <cx:pt idx="15491">20</cx:pt>
          <cx:pt idx="15492">20</cx:pt>
          <cx:pt idx="15493">20</cx:pt>
          <cx:pt idx="15494">20</cx:pt>
          <cx:pt idx="15495">20</cx:pt>
          <cx:pt idx="15496">20</cx:pt>
          <cx:pt idx="15497">20</cx:pt>
          <cx:pt idx="15498">20</cx:pt>
          <cx:pt idx="15499">20</cx:pt>
          <cx:pt idx="15500">20</cx:pt>
          <cx:pt idx="15501">20</cx:pt>
          <cx:pt idx="15502">20</cx:pt>
          <cx:pt idx="15503">20</cx:pt>
          <cx:pt idx="15504">20</cx:pt>
          <cx:pt idx="15505">20</cx:pt>
          <cx:pt idx="15506">20</cx:pt>
          <cx:pt idx="15507">20</cx:pt>
          <cx:pt idx="15508">20</cx:pt>
          <cx:pt idx="15509">20</cx:pt>
          <cx:pt idx="15510">20</cx:pt>
          <cx:pt idx="15511">20</cx:pt>
          <cx:pt idx="15512">20</cx:pt>
          <cx:pt idx="15513">20</cx:pt>
          <cx:pt idx="15514">20</cx:pt>
          <cx:pt idx="15515">20</cx:pt>
          <cx:pt idx="15516">20</cx:pt>
          <cx:pt idx="15517">20</cx:pt>
          <cx:pt idx="15518">20</cx:pt>
          <cx:pt idx="15519">20</cx:pt>
          <cx:pt idx="15520">20</cx:pt>
          <cx:pt idx="15521">20</cx:pt>
          <cx:pt idx="15522">20</cx:pt>
          <cx:pt idx="15523">20</cx:pt>
          <cx:pt idx="15524">20</cx:pt>
          <cx:pt idx="15525">20</cx:pt>
          <cx:pt idx="15526">20</cx:pt>
          <cx:pt idx="15527">20</cx:pt>
          <cx:pt idx="15528">20</cx:pt>
          <cx:pt idx="15529">20</cx:pt>
          <cx:pt idx="15530">20</cx:pt>
          <cx:pt idx="15531">20</cx:pt>
          <cx:pt idx="15532">20</cx:pt>
          <cx:pt idx="15533">20</cx:pt>
          <cx:pt idx="15534">20</cx:pt>
          <cx:pt idx="15535">20</cx:pt>
          <cx:pt idx="15536">20</cx:pt>
          <cx:pt idx="15537">20</cx:pt>
          <cx:pt idx="15538">20</cx:pt>
          <cx:pt idx="15539">20</cx:pt>
          <cx:pt idx="15540">20</cx:pt>
          <cx:pt idx="15541">20</cx:pt>
          <cx:pt idx="15542">20</cx:pt>
          <cx:pt idx="15543">20</cx:pt>
          <cx:pt idx="15544">20</cx:pt>
          <cx:pt idx="15545">20</cx:pt>
          <cx:pt idx="15546">20</cx:pt>
          <cx:pt idx="15547">20</cx:pt>
          <cx:pt idx="15548">20</cx:pt>
          <cx:pt idx="15549">20</cx:pt>
          <cx:pt idx="15550">20</cx:pt>
          <cx:pt idx="15551">20</cx:pt>
          <cx:pt idx="15552">20</cx:pt>
          <cx:pt idx="15553">20</cx:pt>
          <cx:pt idx="15554">20</cx:pt>
          <cx:pt idx="15555">20</cx:pt>
          <cx:pt idx="15556">20</cx:pt>
          <cx:pt idx="15557">20</cx:pt>
          <cx:pt idx="15558">20</cx:pt>
          <cx:pt idx="15559">20</cx:pt>
          <cx:pt idx="15560">20</cx:pt>
          <cx:pt idx="15561">20</cx:pt>
          <cx:pt idx="15562">20</cx:pt>
          <cx:pt idx="15563">20</cx:pt>
          <cx:pt idx="15564">20</cx:pt>
          <cx:pt idx="15565">20</cx:pt>
          <cx:pt idx="15566">20</cx:pt>
          <cx:pt idx="15567">20</cx:pt>
          <cx:pt idx="15568">20</cx:pt>
          <cx:pt idx="15569">20</cx:pt>
          <cx:pt idx="15570">20</cx:pt>
          <cx:pt idx="15571">20</cx:pt>
          <cx:pt idx="15572">20</cx:pt>
          <cx:pt idx="15573">20</cx:pt>
          <cx:pt idx="15574">20</cx:pt>
          <cx:pt idx="15575">20</cx:pt>
          <cx:pt idx="15576">20</cx:pt>
          <cx:pt idx="15577">20</cx:pt>
          <cx:pt idx="15578">19</cx:pt>
          <cx:pt idx="15579">19</cx:pt>
          <cx:pt idx="15580">19</cx:pt>
          <cx:pt idx="15581">19</cx:pt>
          <cx:pt idx="15582">19</cx:pt>
          <cx:pt idx="15583">19</cx:pt>
          <cx:pt idx="15584">19</cx:pt>
          <cx:pt idx="15585">19</cx:pt>
          <cx:pt idx="15586">19</cx:pt>
          <cx:pt idx="15587">19</cx:pt>
          <cx:pt idx="15588">19</cx:pt>
          <cx:pt idx="15589">19</cx:pt>
          <cx:pt idx="15590">19</cx:pt>
          <cx:pt idx="15591">19</cx:pt>
          <cx:pt idx="15592">19</cx:pt>
          <cx:pt idx="15593">19</cx:pt>
          <cx:pt idx="15594">19</cx:pt>
          <cx:pt idx="15595">19</cx:pt>
          <cx:pt idx="15596">19</cx:pt>
          <cx:pt idx="15597">19</cx:pt>
          <cx:pt idx="15598">19</cx:pt>
          <cx:pt idx="15599">19</cx:pt>
          <cx:pt idx="15600">19</cx:pt>
          <cx:pt idx="15601">19</cx:pt>
          <cx:pt idx="15602">19</cx:pt>
          <cx:pt idx="15603">19</cx:pt>
          <cx:pt idx="15604">19</cx:pt>
          <cx:pt idx="15605">19</cx:pt>
          <cx:pt idx="15606">19</cx:pt>
          <cx:pt idx="15607">19</cx:pt>
          <cx:pt idx="15608">19</cx:pt>
          <cx:pt idx="15609">19</cx:pt>
          <cx:pt idx="15610">19</cx:pt>
          <cx:pt idx="15611">19</cx:pt>
          <cx:pt idx="15612">19</cx:pt>
          <cx:pt idx="15613">19</cx:pt>
          <cx:pt idx="15614">19</cx:pt>
          <cx:pt idx="15615">19</cx:pt>
          <cx:pt idx="15616">19</cx:pt>
          <cx:pt idx="15617">19</cx:pt>
          <cx:pt idx="15618">19</cx:pt>
          <cx:pt idx="15619">19</cx:pt>
          <cx:pt idx="15620">19</cx:pt>
          <cx:pt idx="15621">19</cx:pt>
          <cx:pt idx="15622">19</cx:pt>
          <cx:pt idx="15623">19</cx:pt>
          <cx:pt idx="15624">19</cx:pt>
          <cx:pt idx="15625">19</cx:pt>
          <cx:pt idx="15626">19</cx:pt>
          <cx:pt idx="15627">19</cx:pt>
          <cx:pt idx="15628">19</cx:pt>
          <cx:pt idx="15629">19</cx:pt>
          <cx:pt idx="15630">19</cx:pt>
          <cx:pt idx="15631">19</cx:pt>
          <cx:pt idx="15632">19</cx:pt>
          <cx:pt idx="15633">19</cx:pt>
          <cx:pt idx="15634">19</cx:pt>
          <cx:pt idx="15635">19</cx:pt>
          <cx:pt idx="15636">19</cx:pt>
          <cx:pt idx="15637">19</cx:pt>
          <cx:pt idx="15638">19</cx:pt>
          <cx:pt idx="15639">19</cx:pt>
          <cx:pt idx="15640">19</cx:pt>
          <cx:pt idx="15641">19</cx:pt>
          <cx:pt idx="15642">19</cx:pt>
          <cx:pt idx="15643">19</cx:pt>
          <cx:pt idx="15644">19</cx:pt>
          <cx:pt idx="15645">19</cx:pt>
          <cx:pt idx="15646">19</cx:pt>
          <cx:pt idx="15647">19</cx:pt>
          <cx:pt idx="15648">19</cx:pt>
          <cx:pt idx="15649">19</cx:pt>
          <cx:pt idx="15650">19</cx:pt>
          <cx:pt idx="15651">19</cx:pt>
          <cx:pt idx="15652">19</cx:pt>
          <cx:pt idx="15653">19</cx:pt>
          <cx:pt idx="15654">19</cx:pt>
          <cx:pt idx="15655">19</cx:pt>
          <cx:pt idx="15656">19</cx:pt>
          <cx:pt idx="15657">19</cx:pt>
          <cx:pt idx="15658">19</cx:pt>
          <cx:pt idx="15659">19</cx:pt>
          <cx:pt idx="15660">19</cx:pt>
          <cx:pt idx="15661">19</cx:pt>
          <cx:pt idx="15662">19</cx:pt>
          <cx:pt idx="15663">19</cx:pt>
          <cx:pt idx="15664">19</cx:pt>
          <cx:pt idx="15665">19</cx:pt>
          <cx:pt idx="15666">19</cx:pt>
          <cx:pt idx="15667">19</cx:pt>
          <cx:pt idx="15668">19</cx:pt>
          <cx:pt idx="15669">19</cx:pt>
          <cx:pt idx="15670">19</cx:pt>
          <cx:pt idx="15671">19</cx:pt>
          <cx:pt idx="15672">19</cx:pt>
          <cx:pt idx="15673">19</cx:pt>
          <cx:pt idx="15674">19</cx:pt>
          <cx:pt idx="15675">19</cx:pt>
          <cx:pt idx="15676">19</cx:pt>
          <cx:pt idx="15677">19</cx:pt>
          <cx:pt idx="15678">19</cx:pt>
          <cx:pt idx="15679">19</cx:pt>
          <cx:pt idx="15680">19</cx:pt>
          <cx:pt idx="15681">19</cx:pt>
          <cx:pt idx="15682">19</cx:pt>
          <cx:pt idx="15683">19</cx:pt>
          <cx:pt idx="15684">19</cx:pt>
          <cx:pt idx="15685">19</cx:pt>
          <cx:pt idx="15686">19</cx:pt>
          <cx:pt idx="15687">19</cx:pt>
          <cx:pt idx="15688">19</cx:pt>
          <cx:pt idx="15689">19</cx:pt>
          <cx:pt idx="15690">19</cx:pt>
          <cx:pt idx="15691">19</cx:pt>
          <cx:pt idx="15692">19</cx:pt>
          <cx:pt idx="15693">19</cx:pt>
          <cx:pt idx="15694">19</cx:pt>
          <cx:pt idx="15695">19</cx:pt>
          <cx:pt idx="15696">19</cx:pt>
          <cx:pt idx="15697">19</cx:pt>
          <cx:pt idx="15698">19</cx:pt>
          <cx:pt idx="15699">19</cx:pt>
          <cx:pt idx="15700">19</cx:pt>
          <cx:pt idx="15701">19</cx:pt>
          <cx:pt idx="15702">19</cx:pt>
          <cx:pt idx="15703">19</cx:pt>
          <cx:pt idx="15704">19</cx:pt>
          <cx:pt idx="15705">19</cx:pt>
          <cx:pt idx="15706">19</cx:pt>
          <cx:pt idx="15707">19</cx:pt>
          <cx:pt idx="15708">19</cx:pt>
          <cx:pt idx="15709">19</cx:pt>
          <cx:pt idx="15710">19</cx:pt>
          <cx:pt idx="15711">19</cx:pt>
          <cx:pt idx="15712">19</cx:pt>
          <cx:pt idx="15713">19</cx:pt>
          <cx:pt idx="15714">19</cx:pt>
          <cx:pt idx="15715">19</cx:pt>
          <cx:pt idx="15716">19</cx:pt>
          <cx:pt idx="15717">19</cx:pt>
          <cx:pt idx="15718">19</cx:pt>
          <cx:pt idx="15719">19</cx:pt>
          <cx:pt idx="15720">19</cx:pt>
          <cx:pt idx="15721">19</cx:pt>
          <cx:pt idx="15722">19</cx:pt>
          <cx:pt idx="15723">19</cx:pt>
          <cx:pt idx="15724">19</cx:pt>
          <cx:pt idx="15725">19</cx:pt>
          <cx:pt idx="15726">19</cx:pt>
          <cx:pt idx="15727">19</cx:pt>
          <cx:pt idx="15728">19</cx:pt>
          <cx:pt idx="15729">19</cx:pt>
          <cx:pt idx="15730">19</cx:pt>
          <cx:pt idx="15731">19</cx:pt>
          <cx:pt idx="15732">19</cx:pt>
          <cx:pt idx="15733">19</cx:pt>
          <cx:pt idx="15734">19</cx:pt>
          <cx:pt idx="15735">19</cx:pt>
          <cx:pt idx="15736">19</cx:pt>
          <cx:pt idx="15737">19</cx:pt>
          <cx:pt idx="15738">19</cx:pt>
          <cx:pt idx="15739">19</cx:pt>
          <cx:pt idx="15740">19</cx:pt>
          <cx:pt idx="15741">19</cx:pt>
          <cx:pt idx="15742">19</cx:pt>
          <cx:pt idx="15743">19</cx:pt>
          <cx:pt idx="15744">19</cx:pt>
          <cx:pt idx="15745">19</cx:pt>
          <cx:pt idx="15746">19</cx:pt>
          <cx:pt idx="15747">19</cx:pt>
          <cx:pt idx="15748">19</cx:pt>
          <cx:pt idx="15749">19</cx:pt>
          <cx:pt idx="15750">19</cx:pt>
          <cx:pt idx="15751">19</cx:pt>
          <cx:pt idx="15752">19</cx:pt>
          <cx:pt idx="15753">19</cx:pt>
          <cx:pt idx="15754">19</cx:pt>
          <cx:pt idx="15755">19</cx:pt>
          <cx:pt idx="15756">19</cx:pt>
          <cx:pt idx="15757">19</cx:pt>
          <cx:pt idx="15758">19</cx:pt>
          <cx:pt idx="15759">19</cx:pt>
          <cx:pt idx="15760">19</cx:pt>
          <cx:pt idx="15761">19</cx:pt>
          <cx:pt idx="15762">19</cx:pt>
          <cx:pt idx="15763">19</cx:pt>
          <cx:pt idx="15764">19</cx:pt>
          <cx:pt idx="15765">19</cx:pt>
          <cx:pt idx="15766">19</cx:pt>
          <cx:pt idx="15767">19</cx:pt>
          <cx:pt idx="15768">19</cx:pt>
          <cx:pt idx="15769">19</cx:pt>
          <cx:pt idx="15770">19</cx:pt>
          <cx:pt idx="15771">19</cx:pt>
          <cx:pt idx="15772">19</cx:pt>
          <cx:pt idx="15773">19</cx:pt>
          <cx:pt idx="15774">19</cx:pt>
          <cx:pt idx="15775">19</cx:pt>
          <cx:pt idx="15776">19</cx:pt>
          <cx:pt idx="15777">19</cx:pt>
          <cx:pt idx="15778">19</cx:pt>
          <cx:pt idx="15779">19</cx:pt>
          <cx:pt idx="15780">19</cx:pt>
          <cx:pt idx="15781">19</cx:pt>
          <cx:pt idx="15782">19</cx:pt>
          <cx:pt idx="15783">19</cx:pt>
          <cx:pt idx="15784">19</cx:pt>
          <cx:pt idx="15785">19</cx:pt>
          <cx:pt idx="15786">19</cx:pt>
          <cx:pt idx="15787">19</cx:pt>
          <cx:pt idx="15788">19</cx:pt>
          <cx:pt idx="15789">19</cx:pt>
          <cx:pt idx="15790">19</cx:pt>
          <cx:pt idx="15791">19</cx:pt>
          <cx:pt idx="15792">19</cx:pt>
          <cx:pt idx="15793">19</cx:pt>
          <cx:pt idx="15794">19</cx:pt>
          <cx:pt idx="15795">19</cx:pt>
          <cx:pt idx="15796">19</cx:pt>
          <cx:pt idx="15797">19</cx:pt>
          <cx:pt idx="15798">19</cx:pt>
          <cx:pt idx="15799">19</cx:pt>
          <cx:pt idx="15800">19</cx:pt>
          <cx:pt idx="15801">19</cx:pt>
          <cx:pt idx="15802">19</cx:pt>
          <cx:pt idx="15803">19</cx:pt>
          <cx:pt idx="15804">19</cx:pt>
          <cx:pt idx="15805">19</cx:pt>
          <cx:pt idx="15806">19</cx:pt>
          <cx:pt idx="15807">19</cx:pt>
          <cx:pt idx="15808">19</cx:pt>
          <cx:pt idx="15809">19</cx:pt>
          <cx:pt idx="15810">19</cx:pt>
          <cx:pt idx="15811">19</cx:pt>
          <cx:pt idx="15812">19</cx:pt>
          <cx:pt idx="15813">19</cx:pt>
          <cx:pt idx="15814">19</cx:pt>
          <cx:pt idx="15815">19</cx:pt>
          <cx:pt idx="15816">19</cx:pt>
          <cx:pt idx="15817">19</cx:pt>
          <cx:pt idx="15818">19</cx:pt>
          <cx:pt idx="15819">19</cx:pt>
          <cx:pt idx="15820">19</cx:pt>
          <cx:pt idx="15821">19</cx:pt>
          <cx:pt idx="15822">19</cx:pt>
          <cx:pt idx="15823">19</cx:pt>
          <cx:pt idx="15824">19</cx:pt>
          <cx:pt idx="15825">19</cx:pt>
          <cx:pt idx="15826">19</cx:pt>
          <cx:pt idx="15827">19</cx:pt>
          <cx:pt idx="15828">19</cx:pt>
          <cx:pt idx="15829">19</cx:pt>
          <cx:pt idx="15830">19</cx:pt>
          <cx:pt idx="15831">19</cx:pt>
          <cx:pt idx="15832">19</cx:pt>
          <cx:pt idx="15833">19</cx:pt>
          <cx:pt idx="15834">19</cx:pt>
          <cx:pt idx="15835">19</cx:pt>
          <cx:pt idx="15836">19</cx:pt>
          <cx:pt idx="15837">19</cx:pt>
          <cx:pt idx="15838">19</cx:pt>
          <cx:pt idx="15839">19</cx:pt>
          <cx:pt idx="15840">19</cx:pt>
          <cx:pt idx="15841">19</cx:pt>
          <cx:pt idx="15842">19</cx:pt>
          <cx:pt idx="15843">19</cx:pt>
          <cx:pt idx="15844">19</cx:pt>
          <cx:pt idx="15845">19</cx:pt>
          <cx:pt idx="15846">19</cx:pt>
          <cx:pt idx="15847">19</cx:pt>
          <cx:pt idx="15848">19</cx:pt>
          <cx:pt idx="15849">19</cx:pt>
          <cx:pt idx="15850">19</cx:pt>
          <cx:pt idx="15851">19</cx:pt>
          <cx:pt idx="15852">19</cx:pt>
          <cx:pt idx="15853">19</cx:pt>
          <cx:pt idx="15854">19</cx:pt>
          <cx:pt idx="15855">19</cx:pt>
          <cx:pt idx="15856">19</cx:pt>
          <cx:pt idx="15857">19</cx:pt>
          <cx:pt idx="15858">19</cx:pt>
          <cx:pt idx="15859">19</cx:pt>
          <cx:pt idx="15860">19</cx:pt>
          <cx:pt idx="15861">19</cx:pt>
          <cx:pt idx="15862">19</cx:pt>
          <cx:pt idx="15863">19</cx:pt>
          <cx:pt idx="15864">19</cx:pt>
          <cx:pt idx="15865">19</cx:pt>
          <cx:pt idx="15866">19</cx:pt>
          <cx:pt idx="15867">19</cx:pt>
          <cx:pt idx="15868">19</cx:pt>
          <cx:pt idx="15869">19</cx:pt>
          <cx:pt idx="15870">19</cx:pt>
          <cx:pt idx="15871">19</cx:pt>
          <cx:pt idx="15872">19</cx:pt>
          <cx:pt idx="15873">19</cx:pt>
          <cx:pt idx="15874">19</cx:pt>
          <cx:pt idx="15875">19</cx:pt>
          <cx:pt idx="15876">19</cx:pt>
          <cx:pt idx="15877">19</cx:pt>
          <cx:pt idx="15878">19</cx:pt>
          <cx:pt idx="15879">19</cx:pt>
          <cx:pt idx="15880">19</cx:pt>
          <cx:pt idx="15881">19</cx:pt>
          <cx:pt idx="15882">19</cx:pt>
          <cx:pt idx="15883">19</cx:pt>
          <cx:pt idx="15884">19</cx:pt>
          <cx:pt idx="15885">19</cx:pt>
          <cx:pt idx="15886">19</cx:pt>
          <cx:pt idx="15887">19</cx:pt>
          <cx:pt idx="15888">19</cx:pt>
          <cx:pt idx="15889">19</cx:pt>
          <cx:pt idx="15890">19</cx:pt>
          <cx:pt idx="15891">19</cx:pt>
          <cx:pt idx="15892">19</cx:pt>
          <cx:pt idx="15893">19</cx:pt>
          <cx:pt idx="15894">19</cx:pt>
          <cx:pt idx="15895">19</cx:pt>
          <cx:pt idx="15896">19</cx:pt>
          <cx:pt idx="15897">19</cx:pt>
          <cx:pt idx="15898">19</cx:pt>
          <cx:pt idx="15899">19</cx:pt>
          <cx:pt idx="15900">19</cx:pt>
          <cx:pt idx="15901">19</cx:pt>
          <cx:pt idx="15902">19</cx:pt>
          <cx:pt idx="15903">19</cx:pt>
          <cx:pt idx="15904">19</cx:pt>
          <cx:pt idx="15905">19</cx:pt>
          <cx:pt idx="15906">19</cx:pt>
          <cx:pt idx="15907">19</cx:pt>
          <cx:pt idx="15908">19</cx:pt>
          <cx:pt idx="15909">19</cx:pt>
          <cx:pt idx="15910">19</cx:pt>
          <cx:pt idx="15911">19</cx:pt>
          <cx:pt idx="15912">19</cx:pt>
          <cx:pt idx="15913">19</cx:pt>
          <cx:pt idx="15914">19</cx:pt>
          <cx:pt idx="15915">19</cx:pt>
          <cx:pt idx="15916">19</cx:pt>
          <cx:pt idx="15917">19</cx:pt>
          <cx:pt idx="15918">19</cx:pt>
          <cx:pt idx="15919">19</cx:pt>
          <cx:pt idx="15920">19</cx:pt>
          <cx:pt idx="15921">19</cx:pt>
          <cx:pt idx="15922">19</cx:pt>
          <cx:pt idx="15923">19</cx:pt>
          <cx:pt idx="15924">19</cx:pt>
          <cx:pt idx="15925">19</cx:pt>
          <cx:pt idx="15926">19</cx:pt>
          <cx:pt idx="15927">19</cx:pt>
          <cx:pt idx="15928">19</cx:pt>
          <cx:pt idx="15929">19</cx:pt>
          <cx:pt idx="15930">19</cx:pt>
          <cx:pt idx="15931">19</cx:pt>
          <cx:pt idx="15932">19</cx:pt>
          <cx:pt idx="15933">19</cx:pt>
          <cx:pt idx="15934">19</cx:pt>
          <cx:pt idx="15935">19</cx:pt>
          <cx:pt idx="15936">19</cx:pt>
          <cx:pt idx="15937">19</cx:pt>
          <cx:pt idx="15938">19</cx:pt>
          <cx:pt idx="15939">19</cx:pt>
          <cx:pt idx="15940">19</cx:pt>
          <cx:pt idx="15941">19</cx:pt>
          <cx:pt idx="15942">19</cx:pt>
          <cx:pt idx="15943">19</cx:pt>
          <cx:pt idx="15944">19</cx:pt>
          <cx:pt idx="15945">19</cx:pt>
          <cx:pt idx="15946">19</cx:pt>
          <cx:pt idx="15947">19</cx:pt>
          <cx:pt idx="15948">19</cx:pt>
          <cx:pt idx="15949">19</cx:pt>
          <cx:pt idx="15950">19</cx:pt>
          <cx:pt idx="15951">19</cx:pt>
          <cx:pt idx="15952">19</cx:pt>
          <cx:pt idx="15953">19</cx:pt>
          <cx:pt idx="15954">19</cx:pt>
          <cx:pt idx="15955">19</cx:pt>
          <cx:pt idx="15956">19</cx:pt>
          <cx:pt idx="15957">19</cx:pt>
          <cx:pt idx="15958">19</cx:pt>
          <cx:pt idx="15959">19</cx:pt>
          <cx:pt idx="15960">19</cx:pt>
          <cx:pt idx="15961">19</cx:pt>
          <cx:pt idx="15962">19</cx:pt>
          <cx:pt idx="15963">19</cx:pt>
          <cx:pt idx="15964">19</cx:pt>
          <cx:pt idx="15965">19</cx:pt>
          <cx:pt idx="15966">19</cx:pt>
          <cx:pt idx="15967">19</cx:pt>
          <cx:pt idx="15968">19</cx:pt>
          <cx:pt idx="15969">19</cx:pt>
          <cx:pt idx="15970">19</cx:pt>
          <cx:pt idx="15971">19</cx:pt>
          <cx:pt idx="15972">18</cx:pt>
          <cx:pt idx="15973">18</cx:pt>
          <cx:pt idx="15974">18</cx:pt>
          <cx:pt idx="15975">18</cx:pt>
          <cx:pt idx="15976">18</cx:pt>
          <cx:pt idx="15977">18</cx:pt>
          <cx:pt idx="15978">18</cx:pt>
          <cx:pt idx="15979">18</cx:pt>
          <cx:pt idx="15980">18</cx:pt>
          <cx:pt idx="15981">18</cx:pt>
          <cx:pt idx="15982">18</cx:pt>
          <cx:pt idx="15983">18</cx:pt>
          <cx:pt idx="15984">18</cx:pt>
          <cx:pt idx="15985">18</cx:pt>
          <cx:pt idx="15986">18</cx:pt>
          <cx:pt idx="15987">18</cx:pt>
          <cx:pt idx="15988">18</cx:pt>
          <cx:pt idx="15989">18</cx:pt>
          <cx:pt idx="15990">18</cx:pt>
          <cx:pt idx="15991">18</cx:pt>
          <cx:pt idx="15992">18</cx:pt>
          <cx:pt idx="15993">18</cx:pt>
          <cx:pt idx="15994">18</cx:pt>
          <cx:pt idx="15995">18</cx:pt>
          <cx:pt idx="15996">18</cx:pt>
          <cx:pt idx="15997">18</cx:pt>
          <cx:pt idx="15998">18</cx:pt>
          <cx:pt idx="15999">18</cx:pt>
          <cx:pt idx="16000">18</cx:pt>
          <cx:pt idx="16001">18</cx:pt>
          <cx:pt idx="16002">18</cx:pt>
          <cx:pt idx="16003">18</cx:pt>
          <cx:pt idx="16004">18</cx:pt>
          <cx:pt idx="16005">18</cx:pt>
          <cx:pt idx="16006">18</cx:pt>
          <cx:pt idx="16007">18</cx:pt>
          <cx:pt idx="16008">18</cx:pt>
          <cx:pt idx="16009">18</cx:pt>
          <cx:pt idx="16010">18</cx:pt>
          <cx:pt idx="16011">18</cx:pt>
          <cx:pt idx="16012">18</cx:pt>
          <cx:pt idx="16013">18</cx:pt>
          <cx:pt idx="16014">18</cx:pt>
          <cx:pt idx="16015">18</cx:pt>
          <cx:pt idx="16016">18</cx:pt>
          <cx:pt idx="16017">18</cx:pt>
          <cx:pt idx="16018">18</cx:pt>
          <cx:pt idx="16019">18</cx:pt>
          <cx:pt idx="16020">18</cx:pt>
          <cx:pt idx="16021">18</cx:pt>
          <cx:pt idx="16022">18</cx:pt>
          <cx:pt idx="16023">18</cx:pt>
          <cx:pt idx="16024">18</cx:pt>
          <cx:pt idx="16025">18</cx:pt>
          <cx:pt idx="16026">18</cx:pt>
          <cx:pt idx="16027">18</cx:pt>
          <cx:pt idx="16028">18</cx:pt>
          <cx:pt idx="16029">18</cx:pt>
          <cx:pt idx="16030">18</cx:pt>
          <cx:pt idx="16031">18</cx:pt>
          <cx:pt idx="16032">18</cx:pt>
          <cx:pt idx="16033">18</cx:pt>
          <cx:pt idx="16034">18</cx:pt>
          <cx:pt idx="16035">18</cx:pt>
          <cx:pt idx="16036">18</cx:pt>
          <cx:pt idx="16037">18</cx:pt>
          <cx:pt idx="16038">18</cx:pt>
          <cx:pt idx="16039">18</cx:pt>
          <cx:pt idx="16040">18</cx:pt>
          <cx:pt idx="16041">18</cx:pt>
          <cx:pt idx="16042">18</cx:pt>
          <cx:pt idx="16043">18</cx:pt>
          <cx:pt idx="16044">18</cx:pt>
          <cx:pt idx="16045">18</cx:pt>
          <cx:pt idx="16046">18</cx:pt>
          <cx:pt idx="16047">18</cx:pt>
          <cx:pt idx="16048">18</cx:pt>
          <cx:pt idx="16049">18</cx:pt>
          <cx:pt idx="16050">18</cx:pt>
          <cx:pt idx="16051">18</cx:pt>
          <cx:pt idx="16052">18</cx:pt>
          <cx:pt idx="16053">18</cx:pt>
          <cx:pt idx="16054">18</cx:pt>
          <cx:pt idx="16055">18</cx:pt>
          <cx:pt idx="16056">18</cx:pt>
          <cx:pt idx="16057">18</cx:pt>
          <cx:pt idx="16058">18</cx:pt>
          <cx:pt idx="16059">18</cx:pt>
          <cx:pt idx="16060">18</cx:pt>
          <cx:pt idx="16061">18</cx:pt>
          <cx:pt idx="16062">18</cx:pt>
          <cx:pt idx="16063">18</cx:pt>
          <cx:pt idx="16064">18</cx:pt>
          <cx:pt idx="16065">18</cx:pt>
          <cx:pt idx="16066">18</cx:pt>
          <cx:pt idx="16067">18</cx:pt>
          <cx:pt idx="16068">18</cx:pt>
          <cx:pt idx="16069">18</cx:pt>
          <cx:pt idx="16070">18</cx:pt>
          <cx:pt idx="16071">18</cx:pt>
          <cx:pt idx="16072">18</cx:pt>
          <cx:pt idx="16073">18</cx:pt>
          <cx:pt idx="16074">18</cx:pt>
          <cx:pt idx="16075">18</cx:pt>
          <cx:pt idx="16076">18</cx:pt>
          <cx:pt idx="16077">18</cx:pt>
          <cx:pt idx="16078">18</cx:pt>
          <cx:pt idx="16079">18</cx:pt>
          <cx:pt idx="16080">18</cx:pt>
          <cx:pt idx="16081">18</cx:pt>
          <cx:pt idx="16082">18</cx:pt>
          <cx:pt idx="16083">18</cx:pt>
          <cx:pt idx="16084">18</cx:pt>
          <cx:pt idx="16085">18</cx:pt>
          <cx:pt idx="16086">18</cx:pt>
          <cx:pt idx="16087">18</cx:pt>
          <cx:pt idx="16088">18</cx:pt>
          <cx:pt idx="16089">18</cx:pt>
          <cx:pt idx="16090">18</cx:pt>
          <cx:pt idx="16091">18</cx:pt>
          <cx:pt idx="16092">18</cx:pt>
          <cx:pt idx="16093">18</cx:pt>
          <cx:pt idx="16094">18</cx:pt>
          <cx:pt idx="16095">18</cx:pt>
          <cx:pt idx="16096">18</cx:pt>
          <cx:pt idx="16097">18</cx:pt>
          <cx:pt idx="16098">18</cx:pt>
          <cx:pt idx="16099">18</cx:pt>
          <cx:pt idx="16100">18</cx:pt>
          <cx:pt idx="16101">18</cx:pt>
          <cx:pt idx="16102">18</cx:pt>
          <cx:pt idx="16103">18</cx:pt>
          <cx:pt idx="16104">18</cx:pt>
          <cx:pt idx="16105">18</cx:pt>
          <cx:pt idx="16106">18</cx:pt>
          <cx:pt idx="16107">18</cx:pt>
          <cx:pt idx="16108">18</cx:pt>
          <cx:pt idx="16109">18</cx:pt>
          <cx:pt idx="16110">18</cx:pt>
          <cx:pt idx="16111">18</cx:pt>
          <cx:pt idx="16112">18</cx:pt>
          <cx:pt idx="16113">18</cx:pt>
          <cx:pt idx="16114">18</cx:pt>
          <cx:pt idx="16115">18</cx:pt>
          <cx:pt idx="16116">18</cx:pt>
          <cx:pt idx="16117">18</cx:pt>
          <cx:pt idx="16118">18</cx:pt>
          <cx:pt idx="16119">18</cx:pt>
          <cx:pt idx="16120">18</cx:pt>
          <cx:pt idx="16121">18</cx:pt>
          <cx:pt idx="16122">18</cx:pt>
          <cx:pt idx="16123">18</cx:pt>
          <cx:pt idx="16124">18</cx:pt>
          <cx:pt idx="16125">18</cx:pt>
          <cx:pt idx="16126">18</cx:pt>
          <cx:pt idx="16127">18</cx:pt>
          <cx:pt idx="16128">18</cx:pt>
          <cx:pt idx="16129">18</cx:pt>
          <cx:pt idx="16130">18</cx:pt>
          <cx:pt idx="16131">18</cx:pt>
          <cx:pt idx="16132">18</cx:pt>
          <cx:pt idx="16133">18</cx:pt>
          <cx:pt idx="16134">18</cx:pt>
          <cx:pt idx="16135">18</cx:pt>
          <cx:pt idx="16136">18</cx:pt>
          <cx:pt idx="16137">18</cx:pt>
          <cx:pt idx="16138">18</cx:pt>
          <cx:pt idx="16139">18</cx:pt>
          <cx:pt idx="16140">18</cx:pt>
          <cx:pt idx="16141">18</cx:pt>
          <cx:pt idx="16142">18</cx:pt>
          <cx:pt idx="16143">18</cx:pt>
          <cx:pt idx="16144">18</cx:pt>
          <cx:pt idx="16145">18</cx:pt>
          <cx:pt idx="16146">18</cx:pt>
          <cx:pt idx="16147">18</cx:pt>
          <cx:pt idx="16148">18</cx:pt>
          <cx:pt idx="16149">18</cx:pt>
          <cx:pt idx="16150">18</cx:pt>
          <cx:pt idx="16151">18</cx:pt>
          <cx:pt idx="16152">18</cx:pt>
          <cx:pt idx="16153">18</cx:pt>
          <cx:pt idx="16154">18</cx:pt>
          <cx:pt idx="16155">18</cx:pt>
          <cx:pt idx="16156">18</cx:pt>
          <cx:pt idx="16157">18</cx:pt>
          <cx:pt idx="16158">18</cx:pt>
          <cx:pt idx="16159">18</cx:pt>
          <cx:pt idx="16160">18</cx:pt>
          <cx:pt idx="16161">18</cx:pt>
          <cx:pt idx="16162">18</cx:pt>
          <cx:pt idx="16163">18</cx:pt>
          <cx:pt idx="16164">18</cx:pt>
          <cx:pt idx="16165">18</cx:pt>
          <cx:pt idx="16166">18</cx:pt>
          <cx:pt idx="16167">18</cx:pt>
          <cx:pt idx="16168">18</cx:pt>
          <cx:pt idx="16169">18</cx:pt>
          <cx:pt idx="16170">18</cx:pt>
          <cx:pt idx="16171">18</cx:pt>
          <cx:pt idx="16172">18</cx:pt>
          <cx:pt idx="16173">18</cx:pt>
          <cx:pt idx="16174">18</cx:pt>
          <cx:pt idx="16175">18</cx:pt>
          <cx:pt idx="16176">18</cx:pt>
          <cx:pt idx="16177">18</cx:pt>
          <cx:pt idx="16178">18</cx:pt>
          <cx:pt idx="16179">18</cx:pt>
          <cx:pt idx="16180">18</cx:pt>
          <cx:pt idx="16181">18</cx:pt>
          <cx:pt idx="16182">18</cx:pt>
          <cx:pt idx="16183">18</cx:pt>
          <cx:pt idx="16184">18</cx:pt>
          <cx:pt idx="16185">18</cx:pt>
          <cx:pt idx="16186">18</cx:pt>
          <cx:pt idx="16187">18</cx:pt>
          <cx:pt idx="16188">18</cx:pt>
          <cx:pt idx="16189">18</cx:pt>
          <cx:pt idx="16190">18</cx:pt>
          <cx:pt idx="16191">18</cx:pt>
          <cx:pt idx="16192">18</cx:pt>
          <cx:pt idx="16193">18</cx:pt>
          <cx:pt idx="16194">18</cx:pt>
          <cx:pt idx="16195">18</cx:pt>
          <cx:pt idx="16196">18</cx:pt>
          <cx:pt idx="16197">18</cx:pt>
          <cx:pt idx="16198">18</cx:pt>
          <cx:pt idx="16199">18</cx:pt>
          <cx:pt idx="16200">18</cx:pt>
          <cx:pt idx="16201">18</cx:pt>
          <cx:pt idx="16202">18</cx:pt>
          <cx:pt idx="16203">18</cx:pt>
          <cx:pt idx="16204">18</cx:pt>
          <cx:pt idx="16205">18</cx:pt>
          <cx:pt idx="16206">18</cx:pt>
          <cx:pt idx="16207">18</cx:pt>
          <cx:pt idx="16208">18</cx:pt>
          <cx:pt idx="16209">18</cx:pt>
          <cx:pt idx="16210">18</cx:pt>
          <cx:pt idx="16211">18</cx:pt>
          <cx:pt idx="16212">18</cx:pt>
          <cx:pt idx="16213">18</cx:pt>
          <cx:pt idx="16214">18</cx:pt>
          <cx:pt idx="16215">18</cx:pt>
          <cx:pt idx="16216">18</cx:pt>
          <cx:pt idx="16217">18</cx:pt>
          <cx:pt idx="16218">18</cx:pt>
          <cx:pt idx="16219">18</cx:pt>
          <cx:pt idx="16220">18</cx:pt>
          <cx:pt idx="16221">18</cx:pt>
          <cx:pt idx="16222">18</cx:pt>
          <cx:pt idx="16223">18</cx:pt>
          <cx:pt idx="16224">18</cx:pt>
          <cx:pt idx="16225">18</cx:pt>
          <cx:pt idx="16226">18</cx:pt>
          <cx:pt idx="16227">18</cx:pt>
          <cx:pt idx="16228">18</cx:pt>
          <cx:pt idx="16229">18</cx:pt>
          <cx:pt idx="16230">18</cx:pt>
          <cx:pt idx="16231">18</cx:pt>
          <cx:pt idx="16232">18</cx:pt>
          <cx:pt idx="16233">18</cx:pt>
          <cx:pt idx="16234">18</cx:pt>
          <cx:pt idx="16235">18</cx:pt>
          <cx:pt idx="16236">18</cx:pt>
          <cx:pt idx="16237">18</cx:pt>
          <cx:pt idx="16238">18</cx:pt>
          <cx:pt idx="16239">18</cx:pt>
          <cx:pt idx="16240">18</cx:pt>
          <cx:pt idx="16241">18</cx:pt>
          <cx:pt idx="16242">18</cx:pt>
          <cx:pt idx="16243">18</cx:pt>
          <cx:pt idx="16244">18</cx:pt>
          <cx:pt idx="16245">18</cx:pt>
          <cx:pt idx="16246">18</cx:pt>
          <cx:pt idx="16247">18</cx:pt>
          <cx:pt idx="16248">18</cx:pt>
          <cx:pt idx="16249">18</cx:pt>
          <cx:pt idx="16250">18</cx:pt>
          <cx:pt idx="16251">18</cx:pt>
          <cx:pt idx="16252">18</cx:pt>
          <cx:pt idx="16253">18</cx:pt>
          <cx:pt idx="16254">18</cx:pt>
          <cx:pt idx="16255">18</cx:pt>
          <cx:pt idx="16256">18</cx:pt>
          <cx:pt idx="16257">18</cx:pt>
          <cx:pt idx="16258">18</cx:pt>
          <cx:pt idx="16259">18</cx:pt>
          <cx:pt idx="16260">18</cx:pt>
          <cx:pt idx="16261">18</cx:pt>
          <cx:pt idx="16262">18</cx:pt>
          <cx:pt idx="16263">18</cx:pt>
          <cx:pt idx="16264">18</cx:pt>
          <cx:pt idx="16265">18</cx:pt>
          <cx:pt idx="16266">18</cx:pt>
          <cx:pt idx="16267">18</cx:pt>
          <cx:pt idx="16268">18</cx:pt>
          <cx:pt idx="16269">18</cx:pt>
          <cx:pt idx="16270">18</cx:pt>
          <cx:pt idx="16271">18</cx:pt>
          <cx:pt idx="16272">18</cx:pt>
          <cx:pt idx="16273">18</cx:pt>
          <cx:pt idx="16274">18</cx:pt>
          <cx:pt idx="16275">18</cx:pt>
          <cx:pt idx="16276">18</cx:pt>
          <cx:pt idx="16277">18</cx:pt>
          <cx:pt idx="16278">18</cx:pt>
          <cx:pt idx="16279">18</cx:pt>
          <cx:pt idx="16280">18</cx:pt>
          <cx:pt idx="16281">18</cx:pt>
          <cx:pt idx="16282">18</cx:pt>
          <cx:pt idx="16283">18</cx:pt>
          <cx:pt idx="16284">18</cx:pt>
          <cx:pt idx="16285">18</cx:pt>
          <cx:pt idx="16286">18</cx:pt>
          <cx:pt idx="16287">18</cx:pt>
          <cx:pt idx="16288">18</cx:pt>
          <cx:pt idx="16289">18</cx:pt>
          <cx:pt idx="16290">18</cx:pt>
          <cx:pt idx="16291">18</cx:pt>
          <cx:pt idx="16292">18</cx:pt>
          <cx:pt idx="16293">18</cx:pt>
          <cx:pt idx="16294">18</cx:pt>
          <cx:pt idx="16295">18</cx:pt>
          <cx:pt idx="16296">18</cx:pt>
          <cx:pt idx="16297">18</cx:pt>
          <cx:pt idx="16298">18</cx:pt>
          <cx:pt idx="16299">18</cx:pt>
          <cx:pt idx="16300">18</cx:pt>
          <cx:pt idx="16301">18</cx:pt>
          <cx:pt idx="16302">18</cx:pt>
          <cx:pt idx="16303">18</cx:pt>
          <cx:pt idx="16304">18</cx:pt>
          <cx:pt idx="16305">18</cx:pt>
          <cx:pt idx="16306">18</cx:pt>
          <cx:pt idx="16307">18</cx:pt>
          <cx:pt idx="16308">18</cx:pt>
          <cx:pt idx="16309">18</cx:pt>
          <cx:pt idx="16310">18</cx:pt>
          <cx:pt idx="16311">18</cx:pt>
          <cx:pt idx="16312">18</cx:pt>
          <cx:pt idx="16313">18</cx:pt>
          <cx:pt idx="16314">18</cx:pt>
          <cx:pt idx="16315">18</cx:pt>
          <cx:pt idx="16316">18</cx:pt>
          <cx:pt idx="16317">18</cx:pt>
          <cx:pt idx="16318">18</cx:pt>
          <cx:pt idx="16319">18</cx:pt>
          <cx:pt idx="16320">18</cx:pt>
          <cx:pt idx="16321">18</cx:pt>
          <cx:pt idx="16322">17</cx:pt>
          <cx:pt idx="16323">17</cx:pt>
          <cx:pt idx="16324">17</cx:pt>
          <cx:pt idx="16325">17</cx:pt>
          <cx:pt idx="16326">17</cx:pt>
          <cx:pt idx="16327">17</cx:pt>
          <cx:pt idx="16328">17</cx:pt>
          <cx:pt idx="16329">17</cx:pt>
          <cx:pt idx="16330">17</cx:pt>
          <cx:pt idx="16331">17</cx:pt>
          <cx:pt idx="16332">17</cx:pt>
          <cx:pt idx="16333">17</cx:pt>
          <cx:pt idx="16334">17</cx:pt>
          <cx:pt idx="16335">17</cx:pt>
          <cx:pt idx="16336">17</cx:pt>
          <cx:pt idx="16337">17</cx:pt>
          <cx:pt idx="16338">17</cx:pt>
          <cx:pt idx="16339">17</cx:pt>
          <cx:pt idx="16340">17</cx:pt>
          <cx:pt idx="16341">17</cx:pt>
          <cx:pt idx="16342">17</cx:pt>
          <cx:pt idx="16343">17</cx:pt>
          <cx:pt idx="16344">17</cx:pt>
          <cx:pt idx="16345">17</cx:pt>
          <cx:pt idx="16346">17</cx:pt>
          <cx:pt idx="16347">17</cx:pt>
          <cx:pt idx="16348">17</cx:pt>
          <cx:pt idx="16349">17</cx:pt>
          <cx:pt idx="16350">17</cx:pt>
          <cx:pt idx="16351">17</cx:pt>
          <cx:pt idx="16352">17</cx:pt>
          <cx:pt idx="16353">17</cx:pt>
          <cx:pt idx="16354">17</cx:pt>
          <cx:pt idx="16355">17</cx:pt>
          <cx:pt idx="16356">17</cx:pt>
          <cx:pt idx="16357">17</cx:pt>
          <cx:pt idx="16358">17</cx:pt>
          <cx:pt idx="16359">17</cx:pt>
          <cx:pt idx="16360">17</cx:pt>
          <cx:pt idx="16361">17</cx:pt>
          <cx:pt idx="16362">17</cx:pt>
          <cx:pt idx="16363">17</cx:pt>
          <cx:pt idx="16364">17</cx:pt>
          <cx:pt idx="16365">17</cx:pt>
          <cx:pt idx="16366">17</cx:pt>
          <cx:pt idx="16367">17</cx:pt>
          <cx:pt idx="16368">17</cx:pt>
          <cx:pt idx="16369">17</cx:pt>
          <cx:pt idx="16370">17</cx:pt>
          <cx:pt idx="16371">17</cx:pt>
          <cx:pt idx="16372">17</cx:pt>
          <cx:pt idx="16373">17</cx:pt>
          <cx:pt idx="16374">17</cx:pt>
          <cx:pt idx="16375">17</cx:pt>
          <cx:pt idx="16376">17</cx:pt>
          <cx:pt idx="16377">17</cx:pt>
          <cx:pt idx="16378">17</cx:pt>
          <cx:pt idx="16379">17</cx:pt>
          <cx:pt idx="16380">17</cx:pt>
          <cx:pt idx="16381">17</cx:pt>
          <cx:pt idx="16382">17</cx:pt>
          <cx:pt idx="16383">17</cx:pt>
          <cx:pt idx="16384">17</cx:pt>
          <cx:pt idx="16385">17</cx:pt>
          <cx:pt idx="16386">17</cx:pt>
          <cx:pt idx="16387">17</cx:pt>
          <cx:pt idx="16388">17</cx:pt>
          <cx:pt idx="16389">17</cx:pt>
          <cx:pt idx="16390">17</cx:pt>
          <cx:pt idx="16391">17</cx:pt>
          <cx:pt idx="16392">17</cx:pt>
          <cx:pt idx="16393">17</cx:pt>
          <cx:pt idx="16394">17</cx:pt>
          <cx:pt idx="16395">17</cx:pt>
          <cx:pt idx="16396">17</cx:pt>
          <cx:pt idx="16397">17</cx:pt>
          <cx:pt idx="16398">17</cx:pt>
          <cx:pt idx="16399">17</cx:pt>
          <cx:pt idx="16400">17</cx:pt>
          <cx:pt idx="16401">17</cx:pt>
          <cx:pt idx="16402">17</cx:pt>
          <cx:pt idx="16403">17</cx:pt>
          <cx:pt idx="16404">17</cx:pt>
          <cx:pt idx="16405">17</cx:pt>
          <cx:pt idx="16406">17</cx:pt>
          <cx:pt idx="16407">17</cx:pt>
          <cx:pt idx="16408">17</cx:pt>
          <cx:pt idx="16409">17</cx:pt>
          <cx:pt idx="16410">17</cx:pt>
          <cx:pt idx="16411">17</cx:pt>
          <cx:pt idx="16412">17</cx:pt>
          <cx:pt idx="16413">17</cx:pt>
          <cx:pt idx="16414">17</cx:pt>
          <cx:pt idx="16415">17</cx:pt>
          <cx:pt idx="16416">17</cx:pt>
          <cx:pt idx="16417">17</cx:pt>
          <cx:pt idx="16418">17</cx:pt>
          <cx:pt idx="16419">17</cx:pt>
          <cx:pt idx="16420">17</cx:pt>
          <cx:pt idx="16421">17</cx:pt>
          <cx:pt idx="16422">17</cx:pt>
          <cx:pt idx="16423">17</cx:pt>
          <cx:pt idx="16424">17</cx:pt>
          <cx:pt idx="16425">17</cx:pt>
          <cx:pt idx="16426">17</cx:pt>
          <cx:pt idx="16427">17</cx:pt>
          <cx:pt idx="16428">17</cx:pt>
          <cx:pt idx="16429">17</cx:pt>
          <cx:pt idx="16430">17</cx:pt>
          <cx:pt idx="16431">17</cx:pt>
          <cx:pt idx="16432">17</cx:pt>
          <cx:pt idx="16433">17</cx:pt>
          <cx:pt idx="16434">17</cx:pt>
          <cx:pt idx="16435">17</cx:pt>
          <cx:pt idx="16436">17</cx:pt>
          <cx:pt idx="16437">17</cx:pt>
          <cx:pt idx="16438">17</cx:pt>
          <cx:pt idx="16439">17</cx:pt>
          <cx:pt idx="16440">17</cx:pt>
          <cx:pt idx="16441">17</cx:pt>
          <cx:pt idx="16442">17</cx:pt>
          <cx:pt idx="16443">17</cx:pt>
          <cx:pt idx="16444">17</cx:pt>
          <cx:pt idx="16445">17</cx:pt>
          <cx:pt idx="16446">17</cx:pt>
          <cx:pt idx="16447">17</cx:pt>
          <cx:pt idx="16448">17</cx:pt>
          <cx:pt idx="16449">17</cx:pt>
          <cx:pt idx="16450">17</cx:pt>
          <cx:pt idx="16451">17</cx:pt>
          <cx:pt idx="16452">17</cx:pt>
          <cx:pt idx="16453">17</cx:pt>
          <cx:pt idx="16454">17</cx:pt>
          <cx:pt idx="16455">17</cx:pt>
          <cx:pt idx="16456">17</cx:pt>
          <cx:pt idx="16457">17</cx:pt>
          <cx:pt idx="16458">17</cx:pt>
          <cx:pt idx="16459">17</cx:pt>
          <cx:pt idx="16460">17</cx:pt>
          <cx:pt idx="16461">17</cx:pt>
          <cx:pt idx="16462">17</cx:pt>
          <cx:pt idx="16463">17</cx:pt>
          <cx:pt idx="16464">17</cx:pt>
          <cx:pt idx="16465">17</cx:pt>
          <cx:pt idx="16466">17</cx:pt>
          <cx:pt idx="16467">17</cx:pt>
          <cx:pt idx="16468">17</cx:pt>
          <cx:pt idx="16469">17</cx:pt>
          <cx:pt idx="16470">17</cx:pt>
          <cx:pt idx="16471">17</cx:pt>
          <cx:pt idx="16472">17</cx:pt>
          <cx:pt idx="16473">17</cx:pt>
          <cx:pt idx="16474">17</cx:pt>
          <cx:pt idx="16475">17</cx:pt>
          <cx:pt idx="16476">17</cx:pt>
          <cx:pt idx="16477">17</cx:pt>
          <cx:pt idx="16478">17</cx:pt>
          <cx:pt idx="16479">17</cx:pt>
          <cx:pt idx="16480">17</cx:pt>
          <cx:pt idx="16481">17</cx:pt>
          <cx:pt idx="16482">17</cx:pt>
          <cx:pt idx="16483">17</cx:pt>
          <cx:pt idx="16484">17</cx:pt>
          <cx:pt idx="16485">17</cx:pt>
          <cx:pt idx="16486">17</cx:pt>
          <cx:pt idx="16487">17</cx:pt>
          <cx:pt idx="16488">17</cx:pt>
          <cx:pt idx="16489">17</cx:pt>
          <cx:pt idx="16490">17</cx:pt>
          <cx:pt idx="16491">17</cx:pt>
          <cx:pt idx="16492">17</cx:pt>
          <cx:pt idx="16493">17</cx:pt>
          <cx:pt idx="16494">17</cx:pt>
          <cx:pt idx="16495">17</cx:pt>
          <cx:pt idx="16496">17</cx:pt>
          <cx:pt idx="16497">17</cx:pt>
          <cx:pt idx="16498">17</cx:pt>
          <cx:pt idx="16499">17</cx:pt>
          <cx:pt idx="16500">17</cx:pt>
          <cx:pt idx="16501">17</cx:pt>
          <cx:pt idx="16502">17</cx:pt>
          <cx:pt idx="16503">17</cx:pt>
          <cx:pt idx="16504">17</cx:pt>
          <cx:pt idx="16505">17</cx:pt>
          <cx:pt idx="16506">17</cx:pt>
          <cx:pt idx="16507">17</cx:pt>
          <cx:pt idx="16508">17</cx:pt>
          <cx:pt idx="16509">17</cx:pt>
          <cx:pt idx="16510">17</cx:pt>
          <cx:pt idx="16511">17</cx:pt>
          <cx:pt idx="16512">17</cx:pt>
          <cx:pt idx="16513">17</cx:pt>
          <cx:pt idx="16514">17</cx:pt>
          <cx:pt idx="16515">17</cx:pt>
          <cx:pt idx="16516">17</cx:pt>
          <cx:pt idx="16517">17</cx:pt>
          <cx:pt idx="16518">17</cx:pt>
          <cx:pt idx="16519">17</cx:pt>
          <cx:pt idx="16520">17</cx:pt>
          <cx:pt idx="16521">17</cx:pt>
          <cx:pt idx="16522">17</cx:pt>
          <cx:pt idx="16523">17</cx:pt>
          <cx:pt idx="16524">17</cx:pt>
          <cx:pt idx="16525">17</cx:pt>
          <cx:pt idx="16526">17</cx:pt>
          <cx:pt idx="16527">17</cx:pt>
          <cx:pt idx="16528">17</cx:pt>
          <cx:pt idx="16529">17</cx:pt>
          <cx:pt idx="16530">17</cx:pt>
          <cx:pt idx="16531">17</cx:pt>
          <cx:pt idx="16532">17</cx:pt>
          <cx:pt idx="16533">17</cx:pt>
          <cx:pt idx="16534">17</cx:pt>
          <cx:pt idx="16535">17</cx:pt>
          <cx:pt idx="16536">17</cx:pt>
          <cx:pt idx="16537">17</cx:pt>
          <cx:pt idx="16538">17</cx:pt>
          <cx:pt idx="16539">17</cx:pt>
          <cx:pt idx="16540">17</cx:pt>
          <cx:pt idx="16541">17</cx:pt>
          <cx:pt idx="16542">17</cx:pt>
          <cx:pt idx="16543">17</cx:pt>
          <cx:pt idx="16544">17</cx:pt>
          <cx:pt idx="16545">17</cx:pt>
          <cx:pt idx="16546">17</cx:pt>
          <cx:pt idx="16547">17</cx:pt>
          <cx:pt idx="16548">17</cx:pt>
          <cx:pt idx="16549">17</cx:pt>
          <cx:pt idx="16550">17</cx:pt>
          <cx:pt idx="16551">17</cx:pt>
          <cx:pt idx="16552">17</cx:pt>
          <cx:pt idx="16553">17</cx:pt>
          <cx:pt idx="16554">17</cx:pt>
          <cx:pt idx="16555">17</cx:pt>
          <cx:pt idx="16556">17</cx:pt>
          <cx:pt idx="16557">17</cx:pt>
          <cx:pt idx="16558">17</cx:pt>
          <cx:pt idx="16559">17</cx:pt>
          <cx:pt idx="16560">17</cx:pt>
          <cx:pt idx="16561">17</cx:pt>
          <cx:pt idx="16562">17</cx:pt>
          <cx:pt idx="16563">17</cx:pt>
          <cx:pt idx="16564">17</cx:pt>
          <cx:pt idx="16565">17</cx:pt>
          <cx:pt idx="16566">17</cx:pt>
          <cx:pt idx="16567">17</cx:pt>
          <cx:pt idx="16568">17</cx:pt>
          <cx:pt idx="16569">17</cx:pt>
          <cx:pt idx="16570">17</cx:pt>
          <cx:pt idx="16571">17</cx:pt>
          <cx:pt idx="16572">17</cx:pt>
          <cx:pt idx="16573">17</cx:pt>
          <cx:pt idx="16574">17</cx:pt>
          <cx:pt idx="16575">17</cx:pt>
          <cx:pt idx="16576">17</cx:pt>
          <cx:pt idx="16577">17</cx:pt>
          <cx:pt idx="16578">17</cx:pt>
          <cx:pt idx="16579">17</cx:pt>
          <cx:pt idx="16580">17</cx:pt>
          <cx:pt idx="16581">17</cx:pt>
          <cx:pt idx="16582">17</cx:pt>
          <cx:pt idx="16583">17</cx:pt>
          <cx:pt idx="16584">17</cx:pt>
          <cx:pt idx="16585">17</cx:pt>
          <cx:pt idx="16586">17</cx:pt>
          <cx:pt idx="16587">17</cx:pt>
          <cx:pt idx="16588">17</cx:pt>
          <cx:pt idx="16589">17</cx:pt>
          <cx:pt idx="16590">17</cx:pt>
          <cx:pt idx="16591">17</cx:pt>
          <cx:pt idx="16592">17</cx:pt>
          <cx:pt idx="16593">17</cx:pt>
          <cx:pt idx="16594">17</cx:pt>
          <cx:pt idx="16595">17</cx:pt>
          <cx:pt idx="16596">17</cx:pt>
          <cx:pt idx="16597">17</cx:pt>
          <cx:pt idx="16598">17</cx:pt>
          <cx:pt idx="16599">17</cx:pt>
          <cx:pt idx="16600">17</cx:pt>
          <cx:pt idx="16601">17</cx:pt>
          <cx:pt idx="16602">17</cx:pt>
          <cx:pt idx="16603">17</cx:pt>
          <cx:pt idx="16604">17</cx:pt>
          <cx:pt idx="16605">17</cx:pt>
          <cx:pt idx="16606">17</cx:pt>
          <cx:pt idx="16607">17</cx:pt>
          <cx:pt idx="16608">17</cx:pt>
          <cx:pt idx="16609">17</cx:pt>
          <cx:pt idx="16610">17</cx:pt>
          <cx:pt idx="16611">17</cx:pt>
          <cx:pt idx="16612">17</cx:pt>
          <cx:pt idx="16613">17</cx:pt>
          <cx:pt idx="16614">17</cx:pt>
          <cx:pt idx="16615">17</cx:pt>
          <cx:pt idx="16616">17</cx:pt>
          <cx:pt idx="16617">17</cx:pt>
          <cx:pt idx="16618">17</cx:pt>
          <cx:pt idx="16619">17</cx:pt>
          <cx:pt idx="16620">17</cx:pt>
          <cx:pt idx="16621">17</cx:pt>
          <cx:pt idx="16622">17</cx:pt>
          <cx:pt idx="16623">17</cx:pt>
          <cx:pt idx="16624">17</cx:pt>
          <cx:pt idx="16625">17</cx:pt>
          <cx:pt idx="16626">17</cx:pt>
          <cx:pt idx="16627">17</cx:pt>
          <cx:pt idx="16628">17</cx:pt>
          <cx:pt idx="16629">17</cx:pt>
          <cx:pt idx="16630">17</cx:pt>
          <cx:pt idx="16631">17</cx:pt>
          <cx:pt idx="16632">17</cx:pt>
          <cx:pt idx="16633">17</cx:pt>
          <cx:pt idx="16634">17</cx:pt>
          <cx:pt idx="16635">17</cx:pt>
          <cx:pt idx="16636">17</cx:pt>
          <cx:pt idx="16637">17</cx:pt>
          <cx:pt idx="16638">17</cx:pt>
          <cx:pt idx="16639">17</cx:pt>
          <cx:pt idx="16640">17</cx:pt>
          <cx:pt idx="16641">17</cx:pt>
          <cx:pt idx="16642">17</cx:pt>
          <cx:pt idx="16643">17</cx:pt>
          <cx:pt idx="16644">17</cx:pt>
          <cx:pt idx="16645">17</cx:pt>
          <cx:pt idx="16646">17</cx:pt>
          <cx:pt idx="16647">17</cx:pt>
          <cx:pt idx="16648">17</cx:pt>
          <cx:pt idx="16649">17</cx:pt>
          <cx:pt idx="16650">17</cx:pt>
          <cx:pt idx="16651">17</cx:pt>
          <cx:pt idx="16652">17</cx:pt>
          <cx:pt idx="16653">17</cx:pt>
          <cx:pt idx="16654">17</cx:pt>
          <cx:pt idx="16655">17</cx:pt>
          <cx:pt idx="16656">17</cx:pt>
          <cx:pt idx="16657">17</cx:pt>
          <cx:pt idx="16658">17</cx:pt>
          <cx:pt idx="16659">17</cx:pt>
          <cx:pt idx="16660">17</cx:pt>
          <cx:pt idx="16661">17</cx:pt>
          <cx:pt idx="16662">17</cx:pt>
          <cx:pt idx="16663">17</cx:pt>
          <cx:pt idx="16664">17</cx:pt>
          <cx:pt idx="16665">17</cx:pt>
          <cx:pt idx="16666">17</cx:pt>
          <cx:pt idx="16667">17</cx:pt>
          <cx:pt idx="16668">17</cx:pt>
          <cx:pt idx="16669">17</cx:pt>
          <cx:pt idx="16670">17</cx:pt>
          <cx:pt idx="16671">17</cx:pt>
          <cx:pt idx="16672">17</cx:pt>
          <cx:pt idx="16673">17</cx:pt>
          <cx:pt idx="16674">17</cx:pt>
          <cx:pt idx="16675">17</cx:pt>
          <cx:pt idx="16676">17</cx:pt>
          <cx:pt idx="16677">17</cx:pt>
          <cx:pt idx="16678">17</cx:pt>
          <cx:pt idx="16679">17</cx:pt>
          <cx:pt idx="16680">17</cx:pt>
          <cx:pt idx="16681">17</cx:pt>
          <cx:pt idx="16682">17</cx:pt>
          <cx:pt idx="16683">17</cx:pt>
          <cx:pt idx="16684">17</cx:pt>
          <cx:pt idx="16685">17</cx:pt>
          <cx:pt idx="16686">17</cx:pt>
          <cx:pt idx="16687">17</cx:pt>
          <cx:pt idx="16688">17</cx:pt>
          <cx:pt idx="16689">17</cx:pt>
          <cx:pt idx="16690">17</cx:pt>
          <cx:pt idx="16691">17</cx:pt>
          <cx:pt idx="16692">17</cx:pt>
          <cx:pt idx="16693">17</cx:pt>
          <cx:pt idx="16694">17</cx:pt>
          <cx:pt idx="16695">17</cx:pt>
          <cx:pt idx="16696">17</cx:pt>
          <cx:pt idx="16697">17</cx:pt>
          <cx:pt idx="16698">17</cx:pt>
          <cx:pt idx="16699">17</cx:pt>
          <cx:pt idx="16700">17</cx:pt>
          <cx:pt idx="16701">17</cx:pt>
          <cx:pt idx="16702">17</cx:pt>
          <cx:pt idx="16703">17</cx:pt>
          <cx:pt idx="16704">17</cx:pt>
          <cx:pt idx="16705">17</cx:pt>
          <cx:pt idx="16706">17</cx:pt>
          <cx:pt idx="16707">17</cx:pt>
          <cx:pt idx="16708">17</cx:pt>
          <cx:pt idx="16709">17</cx:pt>
          <cx:pt idx="16710">17</cx:pt>
          <cx:pt idx="16711">17</cx:pt>
          <cx:pt idx="16712">17</cx:pt>
          <cx:pt idx="16713">17</cx:pt>
          <cx:pt idx="16714">17</cx:pt>
          <cx:pt idx="16715">17</cx:pt>
          <cx:pt idx="16716">17</cx:pt>
          <cx:pt idx="16717">17</cx:pt>
          <cx:pt idx="16718">16</cx:pt>
          <cx:pt idx="16719">16</cx:pt>
          <cx:pt idx="16720">16</cx:pt>
          <cx:pt idx="16721">16</cx:pt>
          <cx:pt idx="16722">16</cx:pt>
          <cx:pt idx="16723">16</cx:pt>
          <cx:pt idx="16724">16</cx:pt>
          <cx:pt idx="16725">16</cx:pt>
          <cx:pt idx="16726">16</cx:pt>
          <cx:pt idx="16727">16</cx:pt>
          <cx:pt idx="16728">16</cx:pt>
          <cx:pt idx="16729">16</cx:pt>
          <cx:pt idx="16730">16</cx:pt>
          <cx:pt idx="16731">16</cx:pt>
          <cx:pt idx="16732">16</cx:pt>
          <cx:pt idx="16733">16</cx:pt>
          <cx:pt idx="16734">16</cx:pt>
          <cx:pt idx="16735">16</cx:pt>
          <cx:pt idx="16736">16</cx:pt>
          <cx:pt idx="16737">16</cx:pt>
          <cx:pt idx="16738">16</cx:pt>
          <cx:pt idx="16739">16</cx:pt>
          <cx:pt idx="16740">16</cx:pt>
          <cx:pt idx="16741">16</cx:pt>
          <cx:pt idx="16742">16</cx:pt>
          <cx:pt idx="16743">16</cx:pt>
          <cx:pt idx="16744">16</cx:pt>
          <cx:pt idx="16745">16</cx:pt>
          <cx:pt idx="16746">16</cx:pt>
          <cx:pt idx="16747">16</cx:pt>
          <cx:pt idx="16748">16</cx:pt>
          <cx:pt idx="16749">16</cx:pt>
          <cx:pt idx="16750">16</cx:pt>
          <cx:pt idx="16751">16</cx:pt>
          <cx:pt idx="16752">16</cx:pt>
          <cx:pt idx="16753">16</cx:pt>
          <cx:pt idx="16754">16</cx:pt>
          <cx:pt idx="16755">16</cx:pt>
          <cx:pt idx="16756">16</cx:pt>
          <cx:pt idx="16757">16</cx:pt>
          <cx:pt idx="16758">16</cx:pt>
          <cx:pt idx="16759">16</cx:pt>
          <cx:pt idx="16760">16</cx:pt>
          <cx:pt idx="16761">16</cx:pt>
          <cx:pt idx="16762">16</cx:pt>
          <cx:pt idx="16763">16</cx:pt>
          <cx:pt idx="16764">16</cx:pt>
          <cx:pt idx="16765">16</cx:pt>
          <cx:pt idx="16766">16</cx:pt>
          <cx:pt idx="16767">16</cx:pt>
          <cx:pt idx="16768">16</cx:pt>
          <cx:pt idx="16769">16</cx:pt>
          <cx:pt idx="16770">16</cx:pt>
          <cx:pt idx="16771">16</cx:pt>
          <cx:pt idx="16772">16</cx:pt>
          <cx:pt idx="16773">16</cx:pt>
          <cx:pt idx="16774">16</cx:pt>
          <cx:pt idx="16775">16</cx:pt>
          <cx:pt idx="16776">16</cx:pt>
          <cx:pt idx="16777">16</cx:pt>
          <cx:pt idx="16778">16</cx:pt>
          <cx:pt idx="16779">16</cx:pt>
          <cx:pt idx="16780">16</cx:pt>
          <cx:pt idx="16781">16</cx:pt>
          <cx:pt idx="16782">16</cx:pt>
          <cx:pt idx="16783">16</cx:pt>
          <cx:pt idx="16784">16</cx:pt>
          <cx:pt idx="16785">16</cx:pt>
          <cx:pt idx="16786">16</cx:pt>
          <cx:pt idx="16787">16</cx:pt>
          <cx:pt idx="16788">16</cx:pt>
          <cx:pt idx="16789">16</cx:pt>
          <cx:pt idx="16790">16</cx:pt>
          <cx:pt idx="16791">16</cx:pt>
          <cx:pt idx="16792">16</cx:pt>
          <cx:pt idx="16793">16</cx:pt>
          <cx:pt idx="16794">16</cx:pt>
          <cx:pt idx="16795">16</cx:pt>
          <cx:pt idx="16796">16</cx:pt>
          <cx:pt idx="16797">16</cx:pt>
          <cx:pt idx="16798">16</cx:pt>
          <cx:pt idx="16799">16</cx:pt>
          <cx:pt idx="16800">16</cx:pt>
          <cx:pt idx="16801">16</cx:pt>
          <cx:pt idx="16802">16</cx:pt>
          <cx:pt idx="16803">16</cx:pt>
          <cx:pt idx="16804">16</cx:pt>
          <cx:pt idx="16805">16</cx:pt>
          <cx:pt idx="16806">16</cx:pt>
          <cx:pt idx="16807">16</cx:pt>
          <cx:pt idx="16808">16</cx:pt>
          <cx:pt idx="16809">16</cx:pt>
          <cx:pt idx="16810">16</cx:pt>
          <cx:pt idx="16811">16</cx:pt>
          <cx:pt idx="16812">16</cx:pt>
          <cx:pt idx="16813">16</cx:pt>
          <cx:pt idx="16814">16</cx:pt>
          <cx:pt idx="16815">16</cx:pt>
          <cx:pt idx="16816">16</cx:pt>
          <cx:pt idx="16817">16</cx:pt>
          <cx:pt idx="16818">16</cx:pt>
          <cx:pt idx="16819">16</cx:pt>
          <cx:pt idx="16820">16</cx:pt>
          <cx:pt idx="16821">16</cx:pt>
          <cx:pt idx="16822">16</cx:pt>
          <cx:pt idx="16823">16</cx:pt>
          <cx:pt idx="16824">16</cx:pt>
          <cx:pt idx="16825">16</cx:pt>
          <cx:pt idx="16826">16</cx:pt>
          <cx:pt idx="16827">16</cx:pt>
          <cx:pt idx="16828">16</cx:pt>
          <cx:pt idx="16829">16</cx:pt>
          <cx:pt idx="16830">16</cx:pt>
          <cx:pt idx="16831">16</cx:pt>
          <cx:pt idx="16832">16</cx:pt>
          <cx:pt idx="16833">16</cx:pt>
          <cx:pt idx="16834">16</cx:pt>
          <cx:pt idx="16835">16</cx:pt>
          <cx:pt idx="16836">16</cx:pt>
          <cx:pt idx="16837">16</cx:pt>
          <cx:pt idx="16838">16</cx:pt>
          <cx:pt idx="16839">16</cx:pt>
          <cx:pt idx="16840">16</cx:pt>
          <cx:pt idx="16841">16</cx:pt>
          <cx:pt idx="16842">16</cx:pt>
          <cx:pt idx="16843">16</cx:pt>
          <cx:pt idx="16844">16</cx:pt>
          <cx:pt idx="16845">16</cx:pt>
          <cx:pt idx="16846">16</cx:pt>
          <cx:pt idx="16847">16</cx:pt>
          <cx:pt idx="16848">16</cx:pt>
          <cx:pt idx="16849">16</cx:pt>
          <cx:pt idx="16850">16</cx:pt>
          <cx:pt idx="16851">16</cx:pt>
          <cx:pt idx="16852">16</cx:pt>
          <cx:pt idx="16853">16</cx:pt>
          <cx:pt idx="16854">16</cx:pt>
          <cx:pt idx="16855">16</cx:pt>
          <cx:pt idx="16856">16</cx:pt>
          <cx:pt idx="16857">16</cx:pt>
          <cx:pt idx="16858">16</cx:pt>
          <cx:pt idx="16859">16</cx:pt>
          <cx:pt idx="16860">16</cx:pt>
          <cx:pt idx="16861">16</cx:pt>
          <cx:pt idx="16862">16</cx:pt>
          <cx:pt idx="16863">16</cx:pt>
          <cx:pt idx="16864">16</cx:pt>
          <cx:pt idx="16865">16</cx:pt>
          <cx:pt idx="16866">16</cx:pt>
          <cx:pt idx="16867">16</cx:pt>
          <cx:pt idx="16868">16</cx:pt>
          <cx:pt idx="16869">16</cx:pt>
          <cx:pt idx="16870">16</cx:pt>
          <cx:pt idx="16871">16</cx:pt>
          <cx:pt idx="16872">16</cx:pt>
          <cx:pt idx="16873">16</cx:pt>
          <cx:pt idx="16874">16</cx:pt>
          <cx:pt idx="16875">16</cx:pt>
          <cx:pt idx="16876">16</cx:pt>
          <cx:pt idx="16877">16</cx:pt>
          <cx:pt idx="16878">16</cx:pt>
          <cx:pt idx="16879">16</cx:pt>
          <cx:pt idx="16880">16</cx:pt>
          <cx:pt idx="16881">16</cx:pt>
          <cx:pt idx="16882">16</cx:pt>
          <cx:pt idx="16883">16</cx:pt>
          <cx:pt idx="16884">16</cx:pt>
          <cx:pt idx="16885">16</cx:pt>
          <cx:pt idx="16886">16</cx:pt>
          <cx:pt idx="16887">16</cx:pt>
          <cx:pt idx="16888">16</cx:pt>
          <cx:pt idx="16889">16</cx:pt>
          <cx:pt idx="16890">16</cx:pt>
          <cx:pt idx="16891">16</cx:pt>
          <cx:pt idx="16892">16</cx:pt>
          <cx:pt idx="16893">16</cx:pt>
          <cx:pt idx="16894">16</cx:pt>
          <cx:pt idx="16895">16</cx:pt>
          <cx:pt idx="16896">16</cx:pt>
          <cx:pt idx="16897">16</cx:pt>
          <cx:pt idx="16898">16</cx:pt>
          <cx:pt idx="16899">16</cx:pt>
          <cx:pt idx="16900">16</cx:pt>
          <cx:pt idx="16901">16</cx:pt>
          <cx:pt idx="16902">16</cx:pt>
          <cx:pt idx="16903">16</cx:pt>
          <cx:pt idx="16904">16</cx:pt>
          <cx:pt idx="16905">16</cx:pt>
          <cx:pt idx="16906">16</cx:pt>
          <cx:pt idx="16907">16</cx:pt>
          <cx:pt idx="16908">16</cx:pt>
          <cx:pt idx="16909">16</cx:pt>
          <cx:pt idx="16910">16</cx:pt>
          <cx:pt idx="16911">16</cx:pt>
          <cx:pt idx="16912">16</cx:pt>
          <cx:pt idx="16913">16</cx:pt>
          <cx:pt idx="16914">16</cx:pt>
          <cx:pt idx="16915">16</cx:pt>
          <cx:pt idx="16916">16</cx:pt>
          <cx:pt idx="16917">16</cx:pt>
          <cx:pt idx="16918">16</cx:pt>
          <cx:pt idx="16919">16</cx:pt>
          <cx:pt idx="16920">16</cx:pt>
          <cx:pt idx="16921">16</cx:pt>
          <cx:pt idx="16922">16</cx:pt>
          <cx:pt idx="16923">16</cx:pt>
          <cx:pt idx="16924">16</cx:pt>
          <cx:pt idx="16925">16</cx:pt>
          <cx:pt idx="16926">16</cx:pt>
          <cx:pt idx="16927">16</cx:pt>
          <cx:pt idx="16928">16</cx:pt>
          <cx:pt idx="16929">16</cx:pt>
          <cx:pt idx="16930">16</cx:pt>
          <cx:pt idx="16931">16</cx:pt>
          <cx:pt idx="16932">16</cx:pt>
          <cx:pt idx="16933">16</cx:pt>
          <cx:pt idx="16934">16</cx:pt>
          <cx:pt idx="16935">16</cx:pt>
          <cx:pt idx="16936">16</cx:pt>
          <cx:pt idx="16937">16</cx:pt>
          <cx:pt idx="16938">16</cx:pt>
          <cx:pt idx="16939">16</cx:pt>
          <cx:pt idx="16940">16</cx:pt>
          <cx:pt idx="16941">16</cx:pt>
          <cx:pt idx="16942">16</cx:pt>
          <cx:pt idx="16943">16</cx:pt>
          <cx:pt idx="16944">16</cx:pt>
          <cx:pt idx="16945">16</cx:pt>
          <cx:pt idx="16946">16</cx:pt>
          <cx:pt idx="16947">16</cx:pt>
          <cx:pt idx="16948">16</cx:pt>
          <cx:pt idx="16949">16</cx:pt>
          <cx:pt idx="16950">16</cx:pt>
          <cx:pt idx="16951">16</cx:pt>
          <cx:pt idx="16952">16</cx:pt>
          <cx:pt idx="16953">16</cx:pt>
          <cx:pt idx="16954">16</cx:pt>
          <cx:pt idx="16955">16</cx:pt>
          <cx:pt idx="16956">16</cx:pt>
          <cx:pt idx="16957">16</cx:pt>
          <cx:pt idx="16958">16</cx:pt>
          <cx:pt idx="16959">16</cx:pt>
          <cx:pt idx="16960">16</cx:pt>
          <cx:pt idx="16961">16</cx:pt>
          <cx:pt idx="16962">16</cx:pt>
          <cx:pt idx="16963">16</cx:pt>
          <cx:pt idx="16964">16</cx:pt>
          <cx:pt idx="16965">16</cx:pt>
          <cx:pt idx="16966">16</cx:pt>
          <cx:pt idx="16967">16</cx:pt>
          <cx:pt idx="16968">16</cx:pt>
          <cx:pt idx="16969">16</cx:pt>
          <cx:pt idx="16970">16</cx:pt>
          <cx:pt idx="16971">16</cx:pt>
          <cx:pt idx="16972">16</cx:pt>
          <cx:pt idx="16973">16</cx:pt>
          <cx:pt idx="16974">16</cx:pt>
          <cx:pt idx="16975">16</cx:pt>
          <cx:pt idx="16976">16</cx:pt>
          <cx:pt idx="16977">16</cx:pt>
          <cx:pt idx="16978">16</cx:pt>
          <cx:pt idx="16979">16</cx:pt>
          <cx:pt idx="16980">16</cx:pt>
          <cx:pt idx="16981">16</cx:pt>
          <cx:pt idx="16982">16</cx:pt>
          <cx:pt idx="16983">16</cx:pt>
          <cx:pt idx="16984">16</cx:pt>
          <cx:pt idx="16985">16</cx:pt>
          <cx:pt idx="16986">16</cx:pt>
          <cx:pt idx="16987">16</cx:pt>
          <cx:pt idx="16988">16</cx:pt>
          <cx:pt idx="16989">16</cx:pt>
          <cx:pt idx="16990">16</cx:pt>
          <cx:pt idx="16991">16</cx:pt>
          <cx:pt idx="16992">16</cx:pt>
          <cx:pt idx="16993">16</cx:pt>
          <cx:pt idx="16994">16</cx:pt>
          <cx:pt idx="16995">16</cx:pt>
          <cx:pt idx="16996">16</cx:pt>
          <cx:pt idx="16997">16</cx:pt>
          <cx:pt idx="16998">16</cx:pt>
          <cx:pt idx="16999">16</cx:pt>
          <cx:pt idx="17000">16</cx:pt>
          <cx:pt idx="17001">16</cx:pt>
          <cx:pt idx="17002">16</cx:pt>
          <cx:pt idx="17003">16</cx:pt>
          <cx:pt idx="17004">16</cx:pt>
          <cx:pt idx="17005">16</cx:pt>
          <cx:pt idx="17006">16</cx:pt>
          <cx:pt idx="17007">16</cx:pt>
          <cx:pt idx="17008">16</cx:pt>
          <cx:pt idx="17009">16</cx:pt>
          <cx:pt idx="17010">16</cx:pt>
          <cx:pt idx="17011">16</cx:pt>
          <cx:pt idx="17012">16</cx:pt>
          <cx:pt idx="17013">16</cx:pt>
          <cx:pt idx="17014">16</cx:pt>
          <cx:pt idx="17015">16</cx:pt>
          <cx:pt idx="17016">16</cx:pt>
          <cx:pt idx="17017">16</cx:pt>
          <cx:pt idx="17018">16</cx:pt>
          <cx:pt idx="17019">16</cx:pt>
          <cx:pt idx="17020">16</cx:pt>
          <cx:pt idx="17021">16</cx:pt>
          <cx:pt idx="17022">16</cx:pt>
          <cx:pt idx="17023">16</cx:pt>
          <cx:pt idx="17024">16</cx:pt>
          <cx:pt idx="17025">16</cx:pt>
          <cx:pt idx="17026">16</cx:pt>
          <cx:pt idx="17027">16</cx:pt>
          <cx:pt idx="17028">16</cx:pt>
          <cx:pt idx="17029">16</cx:pt>
          <cx:pt idx="17030">16</cx:pt>
          <cx:pt idx="17031">16</cx:pt>
          <cx:pt idx="17032">16</cx:pt>
          <cx:pt idx="17033">16</cx:pt>
          <cx:pt idx="17034">16</cx:pt>
          <cx:pt idx="17035">16</cx:pt>
          <cx:pt idx="17036">16</cx:pt>
          <cx:pt idx="17037">16</cx:pt>
          <cx:pt idx="17038">16</cx:pt>
          <cx:pt idx="17039">16</cx:pt>
          <cx:pt idx="17040">16</cx:pt>
          <cx:pt idx="17041">16</cx:pt>
          <cx:pt idx="17042">16</cx:pt>
          <cx:pt idx="17043">16</cx:pt>
          <cx:pt idx="17044">16</cx:pt>
          <cx:pt idx="17045">16</cx:pt>
          <cx:pt idx="17046">16</cx:pt>
          <cx:pt idx="17047">16</cx:pt>
          <cx:pt idx="17048">16</cx:pt>
          <cx:pt idx="17049">16</cx:pt>
          <cx:pt idx="17050">16</cx:pt>
          <cx:pt idx="17051">16</cx:pt>
          <cx:pt idx="17052">16</cx:pt>
          <cx:pt idx="17053">16</cx:pt>
          <cx:pt idx="17054">16</cx:pt>
          <cx:pt idx="17055">16</cx:pt>
          <cx:pt idx="17056">16</cx:pt>
          <cx:pt idx="17057">16</cx:pt>
          <cx:pt idx="17058">16</cx:pt>
          <cx:pt idx="17059">16</cx:pt>
          <cx:pt idx="17060">16</cx:pt>
          <cx:pt idx="17061">16</cx:pt>
          <cx:pt idx="17062">16</cx:pt>
          <cx:pt idx="17063">16</cx:pt>
          <cx:pt idx="17064">16</cx:pt>
          <cx:pt idx="17065">16</cx:pt>
          <cx:pt idx="17066">16</cx:pt>
          <cx:pt idx="17067">16</cx:pt>
          <cx:pt idx="17068">16</cx:pt>
          <cx:pt idx="17069">16</cx:pt>
          <cx:pt idx="17070">16</cx:pt>
          <cx:pt idx="17071">15</cx:pt>
          <cx:pt idx="17072">15</cx:pt>
          <cx:pt idx="17073">15</cx:pt>
          <cx:pt idx="17074">15</cx:pt>
          <cx:pt idx="17075">15</cx:pt>
          <cx:pt idx="17076">15</cx:pt>
          <cx:pt idx="17077">15</cx:pt>
          <cx:pt idx="17078">15</cx:pt>
          <cx:pt idx="17079">15</cx:pt>
          <cx:pt idx="17080">15</cx:pt>
          <cx:pt idx="17081">15</cx:pt>
          <cx:pt idx="17082">15</cx:pt>
          <cx:pt idx="17083">15</cx:pt>
          <cx:pt idx="17084">15</cx:pt>
          <cx:pt idx="17085">15</cx:pt>
          <cx:pt idx="17086">15</cx:pt>
          <cx:pt idx="17087">15</cx:pt>
          <cx:pt idx="17088">15</cx:pt>
          <cx:pt idx="17089">15</cx:pt>
          <cx:pt idx="17090">15</cx:pt>
          <cx:pt idx="17091">15</cx:pt>
          <cx:pt idx="17092">15</cx:pt>
          <cx:pt idx="17093">15</cx:pt>
          <cx:pt idx="17094">15</cx:pt>
          <cx:pt idx="17095">15</cx:pt>
          <cx:pt idx="17096">15</cx:pt>
          <cx:pt idx="17097">15</cx:pt>
          <cx:pt idx="17098">15</cx:pt>
          <cx:pt idx="17099">15</cx:pt>
          <cx:pt idx="17100">15</cx:pt>
          <cx:pt idx="17101">15</cx:pt>
          <cx:pt idx="17102">15</cx:pt>
          <cx:pt idx="17103">15</cx:pt>
          <cx:pt idx="17104">15</cx:pt>
          <cx:pt idx="17105">15</cx:pt>
          <cx:pt idx="17106">15</cx:pt>
          <cx:pt idx="17107">15</cx:pt>
          <cx:pt idx="17108">15</cx:pt>
          <cx:pt idx="17109">15</cx:pt>
          <cx:pt idx="17110">15</cx:pt>
          <cx:pt idx="17111">15</cx:pt>
          <cx:pt idx="17112">15</cx:pt>
          <cx:pt idx="17113">15</cx:pt>
          <cx:pt idx="17114">15</cx:pt>
          <cx:pt idx="17115">15</cx:pt>
          <cx:pt idx="17116">15</cx:pt>
          <cx:pt idx="17117">15</cx:pt>
          <cx:pt idx="17118">15</cx:pt>
          <cx:pt idx="17119">15</cx:pt>
          <cx:pt idx="17120">15</cx:pt>
          <cx:pt idx="17121">15</cx:pt>
          <cx:pt idx="17122">15</cx:pt>
          <cx:pt idx="17123">15</cx:pt>
          <cx:pt idx="17124">15</cx:pt>
          <cx:pt idx="17125">15</cx:pt>
          <cx:pt idx="17126">15</cx:pt>
          <cx:pt idx="17127">15</cx:pt>
          <cx:pt idx="17128">15</cx:pt>
          <cx:pt idx="17129">15</cx:pt>
          <cx:pt idx="17130">15</cx:pt>
          <cx:pt idx="17131">15</cx:pt>
          <cx:pt idx="17132">15</cx:pt>
          <cx:pt idx="17133">15</cx:pt>
          <cx:pt idx="17134">15</cx:pt>
          <cx:pt idx="17135">15</cx:pt>
          <cx:pt idx="17136">15</cx:pt>
          <cx:pt idx="17137">15</cx:pt>
          <cx:pt idx="17138">15</cx:pt>
          <cx:pt idx="17139">15</cx:pt>
          <cx:pt idx="17140">15</cx:pt>
          <cx:pt idx="17141">15</cx:pt>
          <cx:pt idx="17142">15</cx:pt>
          <cx:pt idx="17143">15</cx:pt>
          <cx:pt idx="17144">15</cx:pt>
          <cx:pt idx="17145">15</cx:pt>
          <cx:pt idx="17146">15</cx:pt>
          <cx:pt idx="17147">15</cx:pt>
          <cx:pt idx="17148">15</cx:pt>
          <cx:pt idx="17149">15</cx:pt>
          <cx:pt idx="17150">15</cx:pt>
          <cx:pt idx="17151">15</cx:pt>
          <cx:pt idx="17152">15</cx:pt>
          <cx:pt idx="17153">15</cx:pt>
          <cx:pt idx="17154">15</cx:pt>
          <cx:pt idx="17155">15</cx:pt>
          <cx:pt idx="17156">15</cx:pt>
          <cx:pt idx="17157">15</cx:pt>
          <cx:pt idx="17158">15</cx:pt>
          <cx:pt idx="17159">15</cx:pt>
          <cx:pt idx="17160">15</cx:pt>
          <cx:pt idx="17161">15</cx:pt>
          <cx:pt idx="17162">15</cx:pt>
          <cx:pt idx="17163">15</cx:pt>
          <cx:pt idx="17164">15</cx:pt>
          <cx:pt idx="17165">15</cx:pt>
          <cx:pt idx="17166">15</cx:pt>
          <cx:pt idx="17167">15</cx:pt>
          <cx:pt idx="17168">15</cx:pt>
          <cx:pt idx="17169">15</cx:pt>
          <cx:pt idx="17170">15</cx:pt>
          <cx:pt idx="17171">15</cx:pt>
          <cx:pt idx="17172">15</cx:pt>
          <cx:pt idx="17173">15</cx:pt>
          <cx:pt idx="17174">15</cx:pt>
          <cx:pt idx="17175">15</cx:pt>
          <cx:pt idx="17176">15</cx:pt>
          <cx:pt idx="17177">15</cx:pt>
          <cx:pt idx="17178">15</cx:pt>
          <cx:pt idx="17179">15</cx:pt>
          <cx:pt idx="17180">15</cx:pt>
          <cx:pt idx="17181">15</cx:pt>
          <cx:pt idx="17182">15</cx:pt>
          <cx:pt idx="17183">15</cx:pt>
          <cx:pt idx="17184">15</cx:pt>
          <cx:pt idx="17185">15</cx:pt>
          <cx:pt idx="17186">15</cx:pt>
          <cx:pt idx="17187">15</cx:pt>
          <cx:pt idx="17188">15</cx:pt>
          <cx:pt idx="17189">15</cx:pt>
          <cx:pt idx="17190">15</cx:pt>
          <cx:pt idx="17191">15</cx:pt>
          <cx:pt idx="17192">15</cx:pt>
          <cx:pt idx="17193">15</cx:pt>
          <cx:pt idx="17194">15</cx:pt>
          <cx:pt idx="17195">15</cx:pt>
          <cx:pt idx="17196">15</cx:pt>
          <cx:pt idx="17197">15</cx:pt>
          <cx:pt idx="17198">15</cx:pt>
          <cx:pt idx="17199">15</cx:pt>
          <cx:pt idx="17200">15</cx:pt>
          <cx:pt idx="17201">15</cx:pt>
          <cx:pt idx="17202">15</cx:pt>
          <cx:pt idx="17203">15</cx:pt>
          <cx:pt idx="17204">15</cx:pt>
          <cx:pt idx="17205">15</cx:pt>
          <cx:pt idx="17206">15</cx:pt>
          <cx:pt idx="17207">15</cx:pt>
          <cx:pt idx="17208">15</cx:pt>
          <cx:pt idx="17209">15</cx:pt>
          <cx:pt idx="17210">15</cx:pt>
          <cx:pt idx="17211">15</cx:pt>
          <cx:pt idx="17212">15</cx:pt>
          <cx:pt idx="17213">15</cx:pt>
          <cx:pt idx="17214">15</cx:pt>
          <cx:pt idx="17215">15</cx:pt>
          <cx:pt idx="17216">15</cx:pt>
          <cx:pt idx="17217">15</cx:pt>
          <cx:pt idx="17218">15</cx:pt>
          <cx:pt idx="17219">15</cx:pt>
          <cx:pt idx="17220">15</cx:pt>
          <cx:pt idx="17221">15</cx:pt>
          <cx:pt idx="17222">15</cx:pt>
          <cx:pt idx="17223">15</cx:pt>
          <cx:pt idx="17224">15</cx:pt>
          <cx:pt idx="17225">15</cx:pt>
          <cx:pt idx="17226">15</cx:pt>
          <cx:pt idx="17227">15</cx:pt>
          <cx:pt idx="17228">15</cx:pt>
          <cx:pt idx="17229">15</cx:pt>
          <cx:pt idx="17230">15</cx:pt>
          <cx:pt idx="17231">15</cx:pt>
          <cx:pt idx="17232">15</cx:pt>
          <cx:pt idx="17233">15</cx:pt>
          <cx:pt idx="17234">15</cx:pt>
          <cx:pt idx="17235">15</cx:pt>
          <cx:pt idx="17236">15</cx:pt>
          <cx:pt idx="17237">15</cx:pt>
          <cx:pt idx="17238">15</cx:pt>
          <cx:pt idx="17239">15</cx:pt>
          <cx:pt idx="17240">15</cx:pt>
          <cx:pt idx="17241">15</cx:pt>
          <cx:pt idx="17242">15</cx:pt>
          <cx:pt idx="17243">15</cx:pt>
          <cx:pt idx="17244">15</cx:pt>
          <cx:pt idx="17245">15</cx:pt>
          <cx:pt idx="17246">15</cx:pt>
          <cx:pt idx="17247">15</cx:pt>
          <cx:pt idx="17248">15</cx:pt>
          <cx:pt idx="17249">15</cx:pt>
          <cx:pt idx="17250">15</cx:pt>
          <cx:pt idx="17251">15</cx:pt>
          <cx:pt idx="17252">15</cx:pt>
          <cx:pt idx="17253">15</cx:pt>
          <cx:pt idx="17254">15</cx:pt>
          <cx:pt idx="17255">15</cx:pt>
          <cx:pt idx="17256">15</cx:pt>
          <cx:pt idx="17257">15</cx:pt>
          <cx:pt idx="17258">15</cx:pt>
          <cx:pt idx="17259">15</cx:pt>
          <cx:pt idx="17260">15</cx:pt>
          <cx:pt idx="17261">15</cx:pt>
          <cx:pt idx="17262">15</cx:pt>
          <cx:pt idx="17263">15</cx:pt>
          <cx:pt idx="17264">15</cx:pt>
          <cx:pt idx="17265">15</cx:pt>
          <cx:pt idx="17266">15</cx:pt>
          <cx:pt idx="17267">15</cx:pt>
          <cx:pt idx="17268">15</cx:pt>
          <cx:pt idx="17269">15</cx:pt>
          <cx:pt idx="17270">15</cx:pt>
          <cx:pt idx="17271">15</cx:pt>
          <cx:pt idx="17272">15</cx:pt>
          <cx:pt idx="17273">15</cx:pt>
          <cx:pt idx="17274">15</cx:pt>
          <cx:pt idx="17275">15</cx:pt>
          <cx:pt idx="17276">15</cx:pt>
          <cx:pt idx="17277">15</cx:pt>
          <cx:pt idx="17278">15</cx:pt>
          <cx:pt idx="17279">15</cx:pt>
          <cx:pt idx="17280">15</cx:pt>
          <cx:pt idx="17281">15</cx:pt>
          <cx:pt idx="17282">15</cx:pt>
          <cx:pt idx="17283">15</cx:pt>
          <cx:pt idx="17284">15</cx:pt>
          <cx:pt idx="17285">15</cx:pt>
          <cx:pt idx="17286">15</cx:pt>
          <cx:pt idx="17287">15</cx:pt>
          <cx:pt idx="17288">15</cx:pt>
          <cx:pt idx="17289">15</cx:pt>
          <cx:pt idx="17290">15</cx:pt>
          <cx:pt idx="17291">15</cx:pt>
          <cx:pt idx="17292">15</cx:pt>
          <cx:pt idx="17293">15</cx:pt>
          <cx:pt idx="17294">15</cx:pt>
          <cx:pt idx="17295">15</cx:pt>
          <cx:pt idx="17296">15</cx:pt>
          <cx:pt idx="17297">15</cx:pt>
          <cx:pt idx="17298">15</cx:pt>
          <cx:pt idx="17299">15</cx:pt>
          <cx:pt idx="17300">15</cx:pt>
          <cx:pt idx="17301">15</cx:pt>
          <cx:pt idx="17302">15</cx:pt>
          <cx:pt idx="17303">15</cx:pt>
          <cx:pt idx="17304">15</cx:pt>
          <cx:pt idx="17305">15</cx:pt>
          <cx:pt idx="17306">15</cx:pt>
          <cx:pt idx="17307">15</cx:pt>
          <cx:pt idx="17308">15</cx:pt>
          <cx:pt idx="17309">15</cx:pt>
          <cx:pt idx="17310">15</cx:pt>
          <cx:pt idx="17311">15</cx:pt>
          <cx:pt idx="17312">15</cx:pt>
          <cx:pt idx="17313">15</cx:pt>
          <cx:pt idx="17314">15</cx:pt>
          <cx:pt idx="17315">15</cx:pt>
          <cx:pt idx="17316">15</cx:pt>
          <cx:pt idx="17317">15</cx:pt>
          <cx:pt idx="17318">15</cx:pt>
          <cx:pt idx="17319">15</cx:pt>
          <cx:pt idx="17320">15</cx:pt>
          <cx:pt idx="17321">15</cx:pt>
          <cx:pt idx="17322">15</cx:pt>
          <cx:pt idx="17323">15</cx:pt>
          <cx:pt idx="17324">15</cx:pt>
          <cx:pt idx="17325">15</cx:pt>
          <cx:pt idx="17326">15</cx:pt>
          <cx:pt idx="17327">15</cx:pt>
          <cx:pt idx="17328">15</cx:pt>
          <cx:pt idx="17329">15</cx:pt>
          <cx:pt idx="17330">15</cx:pt>
          <cx:pt idx="17331">15</cx:pt>
          <cx:pt idx="17332">15</cx:pt>
          <cx:pt idx="17333">15</cx:pt>
          <cx:pt idx="17334">15</cx:pt>
          <cx:pt idx="17335">15</cx:pt>
          <cx:pt idx="17336">15</cx:pt>
          <cx:pt idx="17337">15</cx:pt>
          <cx:pt idx="17338">15</cx:pt>
          <cx:pt idx="17339">15</cx:pt>
          <cx:pt idx="17340">15</cx:pt>
          <cx:pt idx="17341">15</cx:pt>
          <cx:pt idx="17342">15</cx:pt>
          <cx:pt idx="17343">15</cx:pt>
          <cx:pt idx="17344">15</cx:pt>
          <cx:pt idx="17345">15</cx:pt>
          <cx:pt idx="17346">15</cx:pt>
          <cx:pt idx="17347">15</cx:pt>
          <cx:pt idx="17348">15</cx:pt>
          <cx:pt idx="17349">15</cx:pt>
          <cx:pt idx="17350">15</cx:pt>
          <cx:pt idx="17351">15</cx:pt>
          <cx:pt idx="17352">15</cx:pt>
          <cx:pt idx="17353">15</cx:pt>
          <cx:pt idx="17354">15</cx:pt>
          <cx:pt idx="17355">15</cx:pt>
          <cx:pt idx="17356">15</cx:pt>
          <cx:pt idx="17357">15</cx:pt>
          <cx:pt idx="17358">15</cx:pt>
          <cx:pt idx="17359">15</cx:pt>
          <cx:pt idx="17360">15</cx:pt>
          <cx:pt idx="17361">15</cx:pt>
          <cx:pt idx="17362">15</cx:pt>
          <cx:pt idx="17363">15</cx:pt>
          <cx:pt idx="17364">15</cx:pt>
          <cx:pt idx="17365">15</cx:pt>
          <cx:pt idx="17366">15</cx:pt>
          <cx:pt idx="17367">15</cx:pt>
          <cx:pt idx="17368">15</cx:pt>
          <cx:pt idx="17369">15</cx:pt>
          <cx:pt idx="17370">15</cx:pt>
          <cx:pt idx="17371">15</cx:pt>
          <cx:pt idx="17372">15</cx:pt>
          <cx:pt idx="17373">15</cx:pt>
          <cx:pt idx="17374">15</cx:pt>
          <cx:pt idx="17375">15</cx:pt>
          <cx:pt idx="17376">15</cx:pt>
          <cx:pt idx="17377">15</cx:pt>
          <cx:pt idx="17378">15</cx:pt>
          <cx:pt idx="17379">15</cx:pt>
          <cx:pt idx="17380">15</cx:pt>
          <cx:pt idx="17381">15</cx:pt>
          <cx:pt idx="17382">15</cx:pt>
          <cx:pt idx="17383">15</cx:pt>
          <cx:pt idx="17384">15</cx:pt>
          <cx:pt idx="17385">15</cx:pt>
          <cx:pt idx="17386">15</cx:pt>
          <cx:pt idx="17387">15</cx:pt>
          <cx:pt idx="17388">15</cx:pt>
          <cx:pt idx="17389">15</cx:pt>
          <cx:pt idx="17390">15</cx:pt>
          <cx:pt idx="17391">15</cx:pt>
          <cx:pt idx="17392">15</cx:pt>
          <cx:pt idx="17393">14</cx:pt>
          <cx:pt idx="17394">14</cx:pt>
          <cx:pt idx="17395">14</cx:pt>
          <cx:pt idx="17396">14</cx:pt>
          <cx:pt idx="17397">14</cx:pt>
          <cx:pt idx="17398">14</cx:pt>
          <cx:pt idx="17399">14</cx:pt>
          <cx:pt idx="17400">14</cx:pt>
          <cx:pt idx="17401">14</cx:pt>
          <cx:pt idx="17402">14</cx:pt>
          <cx:pt idx="17403">14</cx:pt>
          <cx:pt idx="17404">14</cx:pt>
          <cx:pt idx="17405">14</cx:pt>
          <cx:pt idx="17406">14</cx:pt>
          <cx:pt idx="17407">14</cx:pt>
          <cx:pt idx="17408">14</cx:pt>
          <cx:pt idx="17409">14</cx:pt>
          <cx:pt idx="17410">14</cx:pt>
          <cx:pt idx="17411">14</cx:pt>
          <cx:pt idx="17412">14</cx:pt>
          <cx:pt idx="17413">14</cx:pt>
          <cx:pt idx="17414">14</cx:pt>
          <cx:pt idx="17415">14</cx:pt>
          <cx:pt idx="17416">14</cx:pt>
          <cx:pt idx="17417">14</cx:pt>
          <cx:pt idx="17418">14</cx:pt>
          <cx:pt idx="17419">14</cx:pt>
          <cx:pt idx="17420">14</cx:pt>
          <cx:pt idx="17421">14</cx:pt>
          <cx:pt idx="17422">14</cx:pt>
          <cx:pt idx="17423">14</cx:pt>
          <cx:pt idx="17424">14</cx:pt>
          <cx:pt idx="17425">14</cx:pt>
          <cx:pt idx="17426">14</cx:pt>
          <cx:pt idx="17427">14</cx:pt>
          <cx:pt idx="17428">14</cx:pt>
          <cx:pt idx="17429">14</cx:pt>
          <cx:pt idx="17430">14</cx:pt>
          <cx:pt idx="17431">14</cx:pt>
          <cx:pt idx="17432">14</cx:pt>
          <cx:pt idx="17433">14</cx:pt>
          <cx:pt idx="17434">14</cx:pt>
          <cx:pt idx="17435">14</cx:pt>
          <cx:pt idx="17436">14</cx:pt>
          <cx:pt idx="17437">14</cx:pt>
          <cx:pt idx="17438">14</cx:pt>
          <cx:pt idx="17439">14</cx:pt>
          <cx:pt idx="17440">14</cx:pt>
          <cx:pt idx="17441">14</cx:pt>
          <cx:pt idx="17442">14</cx:pt>
          <cx:pt idx="17443">14</cx:pt>
          <cx:pt idx="17444">14</cx:pt>
          <cx:pt idx="17445">14</cx:pt>
          <cx:pt idx="17446">14</cx:pt>
          <cx:pt idx="17447">14</cx:pt>
          <cx:pt idx="17448">14</cx:pt>
          <cx:pt idx="17449">14</cx:pt>
          <cx:pt idx="17450">14</cx:pt>
          <cx:pt idx="17451">14</cx:pt>
          <cx:pt idx="17452">14</cx:pt>
          <cx:pt idx="17453">14</cx:pt>
          <cx:pt idx="17454">14</cx:pt>
          <cx:pt idx="17455">14</cx:pt>
          <cx:pt idx="17456">14</cx:pt>
          <cx:pt idx="17457">14</cx:pt>
          <cx:pt idx="17458">14</cx:pt>
          <cx:pt idx="17459">14</cx:pt>
          <cx:pt idx="17460">14</cx:pt>
          <cx:pt idx="17461">14</cx:pt>
          <cx:pt idx="17462">14</cx:pt>
          <cx:pt idx="17463">14</cx:pt>
          <cx:pt idx="17464">14</cx:pt>
          <cx:pt idx="17465">14</cx:pt>
          <cx:pt idx="17466">14</cx:pt>
          <cx:pt idx="17467">14</cx:pt>
          <cx:pt idx="17468">14</cx:pt>
          <cx:pt idx="17469">14</cx:pt>
          <cx:pt idx="17470">14</cx:pt>
          <cx:pt idx="17471">14</cx:pt>
          <cx:pt idx="17472">14</cx:pt>
          <cx:pt idx="17473">14</cx:pt>
          <cx:pt idx="17474">14</cx:pt>
          <cx:pt idx="17475">14</cx:pt>
          <cx:pt idx="17476">14</cx:pt>
          <cx:pt idx="17477">14</cx:pt>
          <cx:pt idx="17478">14</cx:pt>
          <cx:pt idx="17479">14</cx:pt>
          <cx:pt idx="17480">14</cx:pt>
          <cx:pt idx="17481">14</cx:pt>
          <cx:pt idx="17482">14</cx:pt>
          <cx:pt idx="17483">14</cx:pt>
          <cx:pt idx="17484">14</cx:pt>
          <cx:pt idx="17485">14</cx:pt>
          <cx:pt idx="17486">14</cx:pt>
          <cx:pt idx="17487">14</cx:pt>
          <cx:pt idx="17488">14</cx:pt>
          <cx:pt idx="17489">14</cx:pt>
          <cx:pt idx="17490">14</cx:pt>
          <cx:pt idx="17491">14</cx:pt>
          <cx:pt idx="17492">14</cx:pt>
          <cx:pt idx="17493">14</cx:pt>
          <cx:pt idx="17494">14</cx:pt>
          <cx:pt idx="17495">14</cx:pt>
          <cx:pt idx="17496">14</cx:pt>
          <cx:pt idx="17497">14</cx:pt>
          <cx:pt idx="17498">14</cx:pt>
          <cx:pt idx="17499">14</cx:pt>
          <cx:pt idx="17500">14</cx:pt>
          <cx:pt idx="17501">14</cx:pt>
          <cx:pt idx="17502">14</cx:pt>
          <cx:pt idx="17503">14</cx:pt>
          <cx:pt idx="17504">14</cx:pt>
          <cx:pt idx="17505">14</cx:pt>
          <cx:pt idx="17506">14</cx:pt>
          <cx:pt idx="17507">14</cx:pt>
          <cx:pt idx="17508">14</cx:pt>
          <cx:pt idx="17509">14</cx:pt>
          <cx:pt idx="17510">14</cx:pt>
          <cx:pt idx="17511">14</cx:pt>
          <cx:pt idx="17512">14</cx:pt>
          <cx:pt idx="17513">14</cx:pt>
          <cx:pt idx="17514">14</cx:pt>
          <cx:pt idx="17515">14</cx:pt>
          <cx:pt idx="17516">14</cx:pt>
          <cx:pt idx="17517">14</cx:pt>
          <cx:pt idx="17518">14</cx:pt>
          <cx:pt idx="17519">14</cx:pt>
          <cx:pt idx="17520">14</cx:pt>
          <cx:pt idx="17521">14</cx:pt>
          <cx:pt idx="17522">14</cx:pt>
          <cx:pt idx="17523">14</cx:pt>
          <cx:pt idx="17524">14</cx:pt>
          <cx:pt idx="17525">14</cx:pt>
          <cx:pt idx="17526">14</cx:pt>
          <cx:pt idx="17527">14</cx:pt>
          <cx:pt idx="17528">14</cx:pt>
          <cx:pt idx="17529">14</cx:pt>
          <cx:pt idx="17530">14</cx:pt>
          <cx:pt idx="17531">14</cx:pt>
          <cx:pt idx="17532">14</cx:pt>
          <cx:pt idx="17533">14</cx:pt>
          <cx:pt idx="17534">14</cx:pt>
          <cx:pt idx="17535">14</cx:pt>
          <cx:pt idx="17536">14</cx:pt>
          <cx:pt idx="17537">14</cx:pt>
          <cx:pt idx="17538">14</cx:pt>
          <cx:pt idx="17539">14</cx:pt>
          <cx:pt idx="17540">14</cx:pt>
          <cx:pt idx="17541">14</cx:pt>
          <cx:pt idx="17542">14</cx:pt>
          <cx:pt idx="17543">14</cx:pt>
          <cx:pt idx="17544">14</cx:pt>
          <cx:pt idx="17545">14</cx:pt>
          <cx:pt idx="17546">14</cx:pt>
          <cx:pt idx="17547">14</cx:pt>
          <cx:pt idx="17548">14</cx:pt>
          <cx:pt idx="17549">14</cx:pt>
          <cx:pt idx="17550">14</cx:pt>
          <cx:pt idx="17551">14</cx:pt>
          <cx:pt idx="17552">14</cx:pt>
          <cx:pt idx="17553">14</cx:pt>
          <cx:pt idx="17554">14</cx:pt>
          <cx:pt idx="17555">14</cx:pt>
          <cx:pt idx="17556">14</cx:pt>
          <cx:pt idx="17557">14</cx:pt>
          <cx:pt idx="17558">14</cx:pt>
          <cx:pt idx="17559">14</cx:pt>
          <cx:pt idx="17560">14</cx:pt>
          <cx:pt idx="17561">14</cx:pt>
          <cx:pt idx="17562">14</cx:pt>
          <cx:pt idx="17563">14</cx:pt>
          <cx:pt idx="17564">14</cx:pt>
          <cx:pt idx="17565">14</cx:pt>
          <cx:pt idx="17566">14</cx:pt>
          <cx:pt idx="17567">14</cx:pt>
          <cx:pt idx="17568">14</cx:pt>
          <cx:pt idx="17569">14</cx:pt>
          <cx:pt idx="17570">14</cx:pt>
          <cx:pt idx="17571">14</cx:pt>
          <cx:pt idx="17572">14</cx:pt>
          <cx:pt idx="17573">14</cx:pt>
          <cx:pt idx="17574">14</cx:pt>
          <cx:pt idx="17575">14</cx:pt>
          <cx:pt idx="17576">14</cx:pt>
          <cx:pt idx="17577">14</cx:pt>
          <cx:pt idx="17578">14</cx:pt>
          <cx:pt idx="17579">14</cx:pt>
          <cx:pt idx="17580">14</cx:pt>
          <cx:pt idx="17581">14</cx:pt>
          <cx:pt idx="17582">14</cx:pt>
          <cx:pt idx="17583">14</cx:pt>
          <cx:pt idx="17584">14</cx:pt>
          <cx:pt idx="17585">14</cx:pt>
          <cx:pt idx="17586">14</cx:pt>
          <cx:pt idx="17587">14</cx:pt>
          <cx:pt idx="17588">14</cx:pt>
          <cx:pt idx="17589">14</cx:pt>
          <cx:pt idx="17590">14</cx:pt>
          <cx:pt idx="17591">14</cx:pt>
          <cx:pt idx="17592">14</cx:pt>
          <cx:pt idx="17593">14</cx:pt>
          <cx:pt idx="17594">14</cx:pt>
          <cx:pt idx="17595">14</cx:pt>
          <cx:pt idx="17596">14</cx:pt>
          <cx:pt idx="17597">14</cx:pt>
          <cx:pt idx="17598">14</cx:pt>
          <cx:pt idx="17599">14</cx:pt>
          <cx:pt idx="17600">14</cx:pt>
          <cx:pt idx="17601">14</cx:pt>
          <cx:pt idx="17602">14</cx:pt>
          <cx:pt idx="17603">14</cx:pt>
          <cx:pt idx="17604">14</cx:pt>
          <cx:pt idx="17605">14</cx:pt>
          <cx:pt idx="17606">14</cx:pt>
          <cx:pt idx="17607">14</cx:pt>
          <cx:pt idx="17608">14</cx:pt>
          <cx:pt idx="17609">14</cx:pt>
          <cx:pt idx="17610">14</cx:pt>
          <cx:pt idx="17611">14</cx:pt>
          <cx:pt idx="17612">14</cx:pt>
          <cx:pt idx="17613">14</cx:pt>
          <cx:pt idx="17614">14</cx:pt>
          <cx:pt idx="17615">14</cx:pt>
          <cx:pt idx="17616">14</cx:pt>
          <cx:pt idx="17617">14</cx:pt>
          <cx:pt idx="17618">14</cx:pt>
          <cx:pt idx="17619">14</cx:pt>
          <cx:pt idx="17620">14</cx:pt>
          <cx:pt idx="17621">14</cx:pt>
          <cx:pt idx="17622">14</cx:pt>
          <cx:pt idx="17623">14</cx:pt>
          <cx:pt idx="17624">14</cx:pt>
          <cx:pt idx="17625">14</cx:pt>
          <cx:pt idx="17626">14</cx:pt>
          <cx:pt idx="17627">14</cx:pt>
          <cx:pt idx="17628">14</cx:pt>
          <cx:pt idx="17629">14</cx:pt>
          <cx:pt idx="17630">14</cx:pt>
          <cx:pt idx="17631">14</cx:pt>
          <cx:pt idx="17632">14</cx:pt>
          <cx:pt idx="17633">14</cx:pt>
          <cx:pt idx="17634">14</cx:pt>
          <cx:pt idx="17635">14</cx:pt>
          <cx:pt idx="17636">14</cx:pt>
          <cx:pt idx="17637">14</cx:pt>
          <cx:pt idx="17638">14</cx:pt>
          <cx:pt idx="17639">14</cx:pt>
          <cx:pt idx="17640">14</cx:pt>
          <cx:pt idx="17641">14</cx:pt>
          <cx:pt idx="17642">14</cx:pt>
          <cx:pt idx="17643">14</cx:pt>
          <cx:pt idx="17644">14</cx:pt>
          <cx:pt idx="17645">14</cx:pt>
          <cx:pt idx="17646">14</cx:pt>
          <cx:pt idx="17647">14</cx:pt>
          <cx:pt idx="17648">14</cx:pt>
          <cx:pt idx="17649">14</cx:pt>
          <cx:pt idx="17650">14</cx:pt>
          <cx:pt idx="17651">14</cx:pt>
          <cx:pt idx="17652">14</cx:pt>
          <cx:pt idx="17653">14</cx:pt>
          <cx:pt idx="17654">14</cx:pt>
          <cx:pt idx="17655">14</cx:pt>
          <cx:pt idx="17656">14</cx:pt>
          <cx:pt idx="17657">14</cx:pt>
          <cx:pt idx="17658">14</cx:pt>
          <cx:pt idx="17659">14</cx:pt>
          <cx:pt idx="17660">14</cx:pt>
          <cx:pt idx="17661">14</cx:pt>
          <cx:pt idx="17662">14</cx:pt>
          <cx:pt idx="17663">14</cx:pt>
          <cx:pt idx="17664">14</cx:pt>
          <cx:pt idx="17665">14</cx:pt>
          <cx:pt idx="17666">14</cx:pt>
          <cx:pt idx="17667">14</cx:pt>
          <cx:pt idx="17668">14</cx:pt>
          <cx:pt idx="17669">14</cx:pt>
          <cx:pt idx="17670">14</cx:pt>
          <cx:pt idx="17671">14</cx:pt>
          <cx:pt idx="17672">14</cx:pt>
          <cx:pt idx="17673">14</cx:pt>
          <cx:pt idx="17674">14</cx:pt>
          <cx:pt idx="17675">14</cx:pt>
          <cx:pt idx="17676">14</cx:pt>
          <cx:pt idx="17677">14</cx:pt>
          <cx:pt idx="17678">14</cx:pt>
          <cx:pt idx="17679">14</cx:pt>
          <cx:pt idx="17680">14</cx:pt>
          <cx:pt idx="17681">14</cx:pt>
          <cx:pt idx="17682">14</cx:pt>
          <cx:pt idx="17683">14</cx:pt>
          <cx:pt idx="17684">14</cx:pt>
          <cx:pt idx="17685">14</cx:pt>
          <cx:pt idx="17686">14</cx:pt>
          <cx:pt idx="17687">14</cx:pt>
          <cx:pt idx="17688">14</cx:pt>
          <cx:pt idx="17689">14</cx:pt>
          <cx:pt idx="17690">14</cx:pt>
          <cx:pt idx="17691">14</cx:pt>
          <cx:pt idx="17692">14</cx:pt>
          <cx:pt idx="17693">14</cx:pt>
          <cx:pt idx="17694">14</cx:pt>
          <cx:pt idx="17695">14</cx:pt>
          <cx:pt idx="17696">14</cx:pt>
          <cx:pt idx="17697">14</cx:pt>
          <cx:pt idx="17698">14</cx:pt>
          <cx:pt idx="17699">14</cx:pt>
          <cx:pt idx="17700">14</cx:pt>
          <cx:pt idx="17701">14</cx:pt>
          <cx:pt idx="17702">14</cx:pt>
          <cx:pt idx="17703">14</cx:pt>
          <cx:pt idx="17704">14</cx:pt>
          <cx:pt idx="17705">14</cx:pt>
          <cx:pt idx="17706">14</cx:pt>
          <cx:pt idx="17707">14</cx:pt>
          <cx:pt idx="17708">14</cx:pt>
          <cx:pt idx="17709">13</cx:pt>
          <cx:pt idx="17710">13</cx:pt>
          <cx:pt idx="17711">13</cx:pt>
          <cx:pt idx="17712">13</cx:pt>
          <cx:pt idx="17713">13</cx:pt>
          <cx:pt idx="17714">13</cx:pt>
          <cx:pt idx="17715">13</cx:pt>
          <cx:pt idx="17716">13</cx:pt>
          <cx:pt idx="17717">13</cx:pt>
          <cx:pt idx="17718">13</cx:pt>
          <cx:pt idx="17719">13</cx:pt>
          <cx:pt idx="17720">13</cx:pt>
          <cx:pt idx="17721">13</cx:pt>
          <cx:pt idx="17722">13</cx:pt>
          <cx:pt idx="17723">13</cx:pt>
          <cx:pt idx="17724">13</cx:pt>
          <cx:pt idx="17725">13</cx:pt>
          <cx:pt idx="17726">13</cx:pt>
          <cx:pt idx="17727">13</cx:pt>
          <cx:pt idx="17728">13</cx:pt>
          <cx:pt idx="17729">13</cx:pt>
          <cx:pt idx="17730">13</cx:pt>
          <cx:pt idx="17731">13</cx:pt>
          <cx:pt idx="17732">13</cx:pt>
          <cx:pt idx="17733">13</cx:pt>
          <cx:pt idx="17734">13</cx:pt>
          <cx:pt idx="17735">13</cx:pt>
          <cx:pt idx="17736">13</cx:pt>
          <cx:pt idx="17737">13</cx:pt>
          <cx:pt idx="17738">13</cx:pt>
          <cx:pt idx="17739">13</cx:pt>
          <cx:pt idx="17740">13</cx:pt>
          <cx:pt idx="17741">13</cx:pt>
          <cx:pt idx="17742">13</cx:pt>
          <cx:pt idx="17743">13</cx:pt>
          <cx:pt idx="17744">13</cx:pt>
          <cx:pt idx="17745">13</cx:pt>
          <cx:pt idx="17746">13</cx:pt>
          <cx:pt idx="17747">13</cx:pt>
          <cx:pt idx="17748">13</cx:pt>
          <cx:pt idx="17749">13</cx:pt>
          <cx:pt idx="17750">13</cx:pt>
          <cx:pt idx="17751">13</cx:pt>
          <cx:pt idx="17752">13</cx:pt>
          <cx:pt idx="17753">13</cx:pt>
          <cx:pt idx="17754">13</cx:pt>
          <cx:pt idx="17755">13</cx:pt>
          <cx:pt idx="17756">13</cx:pt>
          <cx:pt idx="17757">13</cx:pt>
          <cx:pt idx="17758">13</cx:pt>
          <cx:pt idx="17759">13</cx:pt>
          <cx:pt idx="17760">13</cx:pt>
          <cx:pt idx="17761">13</cx:pt>
          <cx:pt idx="17762">13</cx:pt>
          <cx:pt idx="17763">13</cx:pt>
          <cx:pt idx="17764">13</cx:pt>
          <cx:pt idx="17765">13</cx:pt>
          <cx:pt idx="17766">13</cx:pt>
          <cx:pt idx="17767">13</cx:pt>
          <cx:pt idx="17768">13</cx:pt>
          <cx:pt idx="17769">13</cx:pt>
          <cx:pt idx="17770">13</cx:pt>
          <cx:pt idx="17771">13</cx:pt>
          <cx:pt idx="17772">13</cx:pt>
          <cx:pt idx="17773">13</cx:pt>
          <cx:pt idx="17774">13</cx:pt>
          <cx:pt idx="17775">13</cx:pt>
          <cx:pt idx="17776">13</cx:pt>
          <cx:pt idx="17777">13</cx:pt>
          <cx:pt idx="17778">13</cx:pt>
          <cx:pt idx="17779">13</cx:pt>
          <cx:pt idx="17780">13</cx:pt>
          <cx:pt idx="17781">13</cx:pt>
          <cx:pt idx="17782">13</cx:pt>
          <cx:pt idx="17783">13</cx:pt>
          <cx:pt idx="17784">13</cx:pt>
          <cx:pt idx="17785">13</cx:pt>
          <cx:pt idx="17786">13</cx:pt>
          <cx:pt idx="17787">13</cx:pt>
          <cx:pt idx="17788">13</cx:pt>
          <cx:pt idx="17789">13</cx:pt>
          <cx:pt idx="17790">13</cx:pt>
          <cx:pt idx="17791">13</cx:pt>
          <cx:pt idx="17792">13</cx:pt>
          <cx:pt idx="17793">13</cx:pt>
          <cx:pt idx="17794">13</cx:pt>
          <cx:pt idx="17795">13</cx:pt>
          <cx:pt idx="17796">13</cx:pt>
          <cx:pt idx="17797">13</cx:pt>
          <cx:pt idx="17798">13</cx:pt>
          <cx:pt idx="17799">13</cx:pt>
          <cx:pt idx="17800">13</cx:pt>
          <cx:pt idx="17801">13</cx:pt>
          <cx:pt idx="17802">13</cx:pt>
          <cx:pt idx="17803">13</cx:pt>
          <cx:pt idx="17804">13</cx:pt>
          <cx:pt idx="17805">13</cx:pt>
          <cx:pt idx="17806">13</cx:pt>
          <cx:pt idx="17807">13</cx:pt>
          <cx:pt idx="17808">13</cx:pt>
          <cx:pt idx="17809">13</cx:pt>
          <cx:pt idx="17810">13</cx:pt>
          <cx:pt idx="17811">13</cx:pt>
          <cx:pt idx="17812">13</cx:pt>
          <cx:pt idx="17813">13</cx:pt>
          <cx:pt idx="17814">13</cx:pt>
          <cx:pt idx="17815">13</cx:pt>
          <cx:pt idx="17816">13</cx:pt>
          <cx:pt idx="17817">13</cx:pt>
          <cx:pt idx="17818">13</cx:pt>
          <cx:pt idx="17819">13</cx:pt>
          <cx:pt idx="17820">13</cx:pt>
          <cx:pt idx="17821">13</cx:pt>
          <cx:pt idx="17822">13</cx:pt>
          <cx:pt idx="17823">13</cx:pt>
          <cx:pt idx="17824">13</cx:pt>
          <cx:pt idx="17825">13</cx:pt>
          <cx:pt idx="17826">13</cx:pt>
          <cx:pt idx="17827">13</cx:pt>
          <cx:pt idx="17828">13</cx:pt>
          <cx:pt idx="17829">13</cx:pt>
          <cx:pt idx="17830">13</cx:pt>
          <cx:pt idx="17831">13</cx:pt>
          <cx:pt idx="17832">13</cx:pt>
          <cx:pt idx="17833">13</cx:pt>
          <cx:pt idx="17834">13</cx:pt>
          <cx:pt idx="17835">13</cx:pt>
          <cx:pt idx="17836">13</cx:pt>
          <cx:pt idx="17837">13</cx:pt>
          <cx:pt idx="17838">13</cx:pt>
          <cx:pt idx="17839">13</cx:pt>
          <cx:pt idx="17840">13</cx:pt>
          <cx:pt idx="17841">13</cx:pt>
          <cx:pt idx="17842">13</cx:pt>
          <cx:pt idx="17843">13</cx:pt>
          <cx:pt idx="17844">13</cx:pt>
          <cx:pt idx="17845">13</cx:pt>
          <cx:pt idx="17846">13</cx:pt>
          <cx:pt idx="17847">13</cx:pt>
          <cx:pt idx="17848">13</cx:pt>
          <cx:pt idx="17849">13</cx:pt>
          <cx:pt idx="17850">13</cx:pt>
          <cx:pt idx="17851">13</cx:pt>
          <cx:pt idx="17852">13</cx:pt>
          <cx:pt idx="17853">13</cx:pt>
          <cx:pt idx="17854">13</cx:pt>
          <cx:pt idx="17855">13</cx:pt>
          <cx:pt idx="17856">13</cx:pt>
          <cx:pt idx="17857">13</cx:pt>
          <cx:pt idx="17858">13</cx:pt>
          <cx:pt idx="17859">13</cx:pt>
          <cx:pt idx="17860">13</cx:pt>
          <cx:pt idx="17861">13</cx:pt>
          <cx:pt idx="17862">13</cx:pt>
          <cx:pt idx="17863">13</cx:pt>
          <cx:pt idx="17864">13</cx:pt>
          <cx:pt idx="17865">13</cx:pt>
          <cx:pt idx="17866">13</cx:pt>
          <cx:pt idx="17867">13</cx:pt>
          <cx:pt idx="17868">13</cx:pt>
          <cx:pt idx="17869">13</cx:pt>
          <cx:pt idx="17870">13</cx:pt>
          <cx:pt idx="17871">13</cx:pt>
          <cx:pt idx="17872">13</cx:pt>
          <cx:pt idx="17873">13</cx:pt>
          <cx:pt idx="17874">13</cx:pt>
          <cx:pt idx="17875">13</cx:pt>
          <cx:pt idx="17876">13</cx:pt>
          <cx:pt idx="17877">13</cx:pt>
          <cx:pt idx="17878">13</cx:pt>
          <cx:pt idx="17879">13</cx:pt>
          <cx:pt idx="17880">13</cx:pt>
          <cx:pt idx="17881">13</cx:pt>
          <cx:pt idx="17882">13</cx:pt>
          <cx:pt idx="17883">13</cx:pt>
          <cx:pt idx="17884">13</cx:pt>
          <cx:pt idx="17885">13</cx:pt>
          <cx:pt idx="17886">13</cx:pt>
          <cx:pt idx="17887">13</cx:pt>
          <cx:pt idx="17888">13</cx:pt>
          <cx:pt idx="17889">13</cx:pt>
          <cx:pt idx="17890">13</cx:pt>
          <cx:pt idx="17891">13</cx:pt>
          <cx:pt idx="17892">13</cx:pt>
          <cx:pt idx="17893">13</cx:pt>
          <cx:pt idx="17894">13</cx:pt>
          <cx:pt idx="17895">13</cx:pt>
          <cx:pt idx="17896">13</cx:pt>
          <cx:pt idx="17897">13</cx:pt>
          <cx:pt idx="17898">13</cx:pt>
          <cx:pt idx="17899">13</cx:pt>
          <cx:pt idx="17900">13</cx:pt>
          <cx:pt idx="17901">13</cx:pt>
          <cx:pt idx="17902">13</cx:pt>
          <cx:pt idx="17903">13</cx:pt>
          <cx:pt idx="17904">13</cx:pt>
          <cx:pt idx="17905">13</cx:pt>
          <cx:pt idx="17906">13</cx:pt>
          <cx:pt idx="17907">13</cx:pt>
          <cx:pt idx="17908">13</cx:pt>
          <cx:pt idx="17909">13</cx:pt>
          <cx:pt idx="17910">13</cx:pt>
          <cx:pt idx="17911">13</cx:pt>
          <cx:pt idx="17912">13</cx:pt>
          <cx:pt idx="17913">13</cx:pt>
          <cx:pt idx="17914">13</cx:pt>
          <cx:pt idx="17915">13</cx:pt>
          <cx:pt idx="17916">13</cx:pt>
          <cx:pt idx="17917">13</cx:pt>
          <cx:pt idx="17918">13</cx:pt>
          <cx:pt idx="17919">13</cx:pt>
          <cx:pt idx="17920">13</cx:pt>
          <cx:pt idx="17921">13</cx:pt>
          <cx:pt idx="17922">13</cx:pt>
          <cx:pt idx="17923">13</cx:pt>
          <cx:pt idx="17924">13</cx:pt>
          <cx:pt idx="17925">13</cx:pt>
          <cx:pt idx="17926">13</cx:pt>
          <cx:pt idx="17927">13</cx:pt>
          <cx:pt idx="17928">13</cx:pt>
          <cx:pt idx="17929">13</cx:pt>
          <cx:pt idx="17930">13</cx:pt>
          <cx:pt idx="17931">13</cx:pt>
          <cx:pt idx="17932">13</cx:pt>
          <cx:pt idx="17933">13</cx:pt>
          <cx:pt idx="17934">13</cx:pt>
          <cx:pt idx="17935">13</cx:pt>
          <cx:pt idx="17936">13</cx:pt>
          <cx:pt idx="17937">13</cx:pt>
          <cx:pt idx="17938">13</cx:pt>
          <cx:pt idx="17939">13</cx:pt>
          <cx:pt idx="17940">13</cx:pt>
          <cx:pt idx="17941">13</cx:pt>
          <cx:pt idx="17942">13</cx:pt>
          <cx:pt idx="17943">13</cx:pt>
          <cx:pt idx="17944">13</cx:pt>
          <cx:pt idx="17945">13</cx:pt>
          <cx:pt idx="17946">13</cx:pt>
          <cx:pt idx="17947">13</cx:pt>
          <cx:pt idx="17948">13</cx:pt>
          <cx:pt idx="17949">13</cx:pt>
          <cx:pt idx="17950">13</cx:pt>
          <cx:pt idx="17951">13</cx:pt>
          <cx:pt idx="17952">13</cx:pt>
          <cx:pt idx="17953">13</cx:pt>
          <cx:pt idx="17954">13</cx:pt>
          <cx:pt idx="17955">13</cx:pt>
          <cx:pt idx="17956">13</cx:pt>
          <cx:pt idx="17957">13</cx:pt>
          <cx:pt idx="17958">13</cx:pt>
          <cx:pt idx="17959">13</cx:pt>
          <cx:pt idx="17960">13</cx:pt>
          <cx:pt idx="17961">13</cx:pt>
          <cx:pt idx="17962">13</cx:pt>
          <cx:pt idx="17963">13</cx:pt>
          <cx:pt idx="17964">13</cx:pt>
          <cx:pt idx="17965">13</cx:pt>
          <cx:pt idx="17966">13</cx:pt>
          <cx:pt idx="17967">13</cx:pt>
          <cx:pt idx="17968">13</cx:pt>
          <cx:pt idx="17969">13</cx:pt>
          <cx:pt idx="17970">13</cx:pt>
          <cx:pt idx="17971">13</cx:pt>
          <cx:pt idx="17972">13</cx:pt>
          <cx:pt idx="17973">13</cx:pt>
          <cx:pt idx="17974">13</cx:pt>
          <cx:pt idx="17975">13</cx:pt>
          <cx:pt idx="17976">13</cx:pt>
          <cx:pt idx="17977">13</cx:pt>
          <cx:pt idx="17978">13</cx:pt>
          <cx:pt idx="17979">13</cx:pt>
          <cx:pt idx="17980">13</cx:pt>
          <cx:pt idx="17981">13</cx:pt>
          <cx:pt idx="17982">13</cx:pt>
          <cx:pt idx="17983">13</cx:pt>
          <cx:pt idx="17984">13</cx:pt>
          <cx:pt idx="17985">13</cx:pt>
          <cx:pt idx="17986">13</cx:pt>
          <cx:pt idx="17987">13</cx:pt>
          <cx:pt idx="17988">13</cx:pt>
          <cx:pt idx="17989">13</cx:pt>
          <cx:pt idx="17990">13</cx:pt>
          <cx:pt idx="17991">13</cx:pt>
          <cx:pt idx="17992">13</cx:pt>
          <cx:pt idx="17993">13</cx:pt>
          <cx:pt idx="17994">13</cx:pt>
          <cx:pt idx="17995">13</cx:pt>
          <cx:pt idx="17996">13</cx:pt>
          <cx:pt idx="17997">13</cx:pt>
          <cx:pt idx="17998">13</cx:pt>
          <cx:pt idx="17999">13</cx:pt>
          <cx:pt idx="18000">13</cx:pt>
          <cx:pt idx="18001">13</cx:pt>
          <cx:pt idx="18002">13</cx:pt>
          <cx:pt idx="18003">13</cx:pt>
          <cx:pt idx="18004">13</cx:pt>
          <cx:pt idx="18005">13</cx:pt>
          <cx:pt idx="18006">13</cx:pt>
          <cx:pt idx="18007">13</cx:pt>
          <cx:pt idx="18008">13</cx:pt>
          <cx:pt idx="18009">13</cx:pt>
          <cx:pt idx="18010">13</cx:pt>
          <cx:pt idx="18011">13</cx:pt>
          <cx:pt idx="18012">12</cx:pt>
          <cx:pt idx="18013">12</cx:pt>
          <cx:pt idx="18014">12</cx:pt>
          <cx:pt idx="18015">12</cx:pt>
          <cx:pt idx="18016">12</cx:pt>
          <cx:pt idx="18017">12</cx:pt>
          <cx:pt idx="18018">12</cx:pt>
          <cx:pt idx="18019">12</cx:pt>
          <cx:pt idx="18020">12</cx:pt>
          <cx:pt idx="18021">12</cx:pt>
          <cx:pt idx="18022">12</cx:pt>
          <cx:pt idx="18023">12</cx:pt>
          <cx:pt idx="18024">12</cx:pt>
          <cx:pt idx="18025">12</cx:pt>
          <cx:pt idx="18026">12</cx:pt>
          <cx:pt idx="18027">12</cx:pt>
          <cx:pt idx="18028">12</cx:pt>
          <cx:pt idx="18029">12</cx:pt>
          <cx:pt idx="18030">12</cx:pt>
          <cx:pt idx="18031">12</cx:pt>
          <cx:pt idx="18032">12</cx:pt>
          <cx:pt idx="18033">12</cx:pt>
          <cx:pt idx="18034">12</cx:pt>
          <cx:pt idx="18035">12</cx:pt>
          <cx:pt idx="18036">12</cx:pt>
          <cx:pt idx="18037">12</cx:pt>
          <cx:pt idx="18038">12</cx:pt>
          <cx:pt idx="18039">12</cx:pt>
          <cx:pt idx="18040">12</cx:pt>
          <cx:pt idx="18041">12</cx:pt>
          <cx:pt idx="18042">12</cx:pt>
          <cx:pt idx="18043">12</cx:pt>
          <cx:pt idx="18044">12</cx:pt>
          <cx:pt idx="18045">12</cx:pt>
          <cx:pt idx="18046">12</cx:pt>
          <cx:pt idx="18047">12</cx:pt>
          <cx:pt idx="18048">12</cx:pt>
          <cx:pt idx="18049">12</cx:pt>
          <cx:pt idx="18050">12</cx:pt>
          <cx:pt idx="18051">12</cx:pt>
          <cx:pt idx="18052">12</cx:pt>
          <cx:pt idx="18053">12</cx:pt>
          <cx:pt idx="18054">12</cx:pt>
          <cx:pt idx="18055">12</cx:pt>
          <cx:pt idx="18056">12</cx:pt>
          <cx:pt idx="18057">12</cx:pt>
          <cx:pt idx="18058">12</cx:pt>
          <cx:pt idx="18059">12</cx:pt>
          <cx:pt idx="18060">12</cx:pt>
          <cx:pt idx="18061">12</cx:pt>
          <cx:pt idx="18062">12</cx:pt>
          <cx:pt idx="18063">12</cx:pt>
          <cx:pt idx="18064">12</cx:pt>
          <cx:pt idx="18065">12</cx:pt>
          <cx:pt idx="18066">12</cx:pt>
          <cx:pt idx="18067">12</cx:pt>
          <cx:pt idx="18068">12</cx:pt>
          <cx:pt idx="18069">12</cx:pt>
          <cx:pt idx="18070">12</cx:pt>
          <cx:pt idx="18071">12</cx:pt>
          <cx:pt idx="18072">12</cx:pt>
          <cx:pt idx="18073">12</cx:pt>
          <cx:pt idx="18074">12</cx:pt>
          <cx:pt idx="18075">12</cx:pt>
          <cx:pt idx="18076">12</cx:pt>
          <cx:pt idx="18077">12</cx:pt>
          <cx:pt idx="18078">12</cx:pt>
          <cx:pt idx="18079">12</cx:pt>
          <cx:pt idx="18080">12</cx:pt>
          <cx:pt idx="18081">12</cx:pt>
          <cx:pt idx="18082">12</cx:pt>
          <cx:pt idx="18083">12</cx:pt>
          <cx:pt idx="18084">12</cx:pt>
          <cx:pt idx="18085">12</cx:pt>
          <cx:pt idx="18086">12</cx:pt>
          <cx:pt idx="18087">12</cx:pt>
          <cx:pt idx="18088">12</cx:pt>
          <cx:pt idx="18089">12</cx:pt>
          <cx:pt idx="18090">12</cx:pt>
          <cx:pt idx="18091">12</cx:pt>
          <cx:pt idx="18092">12</cx:pt>
          <cx:pt idx="18093">12</cx:pt>
          <cx:pt idx="18094">12</cx:pt>
          <cx:pt idx="18095">12</cx:pt>
          <cx:pt idx="18096">12</cx:pt>
          <cx:pt idx="18097">12</cx:pt>
          <cx:pt idx="18098">12</cx:pt>
          <cx:pt idx="18099">12</cx:pt>
          <cx:pt idx="18100">12</cx:pt>
          <cx:pt idx="18101">12</cx:pt>
          <cx:pt idx="18102">12</cx:pt>
          <cx:pt idx="18103">12</cx:pt>
          <cx:pt idx="18104">12</cx:pt>
          <cx:pt idx="18105">12</cx:pt>
          <cx:pt idx="18106">12</cx:pt>
          <cx:pt idx="18107">12</cx:pt>
          <cx:pt idx="18108">12</cx:pt>
          <cx:pt idx="18109">12</cx:pt>
          <cx:pt idx="18110">12</cx:pt>
          <cx:pt idx="18111">12</cx:pt>
          <cx:pt idx="18112">12</cx:pt>
          <cx:pt idx="18113">12</cx:pt>
          <cx:pt idx="18114">12</cx:pt>
          <cx:pt idx="18115">12</cx:pt>
          <cx:pt idx="18116">12</cx:pt>
          <cx:pt idx="18117">12</cx:pt>
          <cx:pt idx="18118">12</cx:pt>
          <cx:pt idx="18119">12</cx:pt>
          <cx:pt idx="18120">12</cx:pt>
          <cx:pt idx="18121">12</cx:pt>
          <cx:pt idx="18122">12</cx:pt>
          <cx:pt idx="18123">12</cx:pt>
          <cx:pt idx="18124">12</cx:pt>
          <cx:pt idx="18125">12</cx:pt>
          <cx:pt idx="18126">12</cx:pt>
          <cx:pt idx="18127">12</cx:pt>
          <cx:pt idx="18128">12</cx:pt>
          <cx:pt idx="18129">12</cx:pt>
          <cx:pt idx="18130">12</cx:pt>
          <cx:pt idx="18131">12</cx:pt>
          <cx:pt idx="18132">12</cx:pt>
          <cx:pt idx="18133">12</cx:pt>
          <cx:pt idx="18134">12</cx:pt>
          <cx:pt idx="18135">12</cx:pt>
          <cx:pt idx="18136">12</cx:pt>
          <cx:pt idx="18137">12</cx:pt>
          <cx:pt idx="18138">12</cx:pt>
          <cx:pt idx="18139">12</cx:pt>
          <cx:pt idx="18140">12</cx:pt>
          <cx:pt idx="18141">12</cx:pt>
          <cx:pt idx="18142">12</cx:pt>
          <cx:pt idx="18143">12</cx:pt>
          <cx:pt idx="18144">12</cx:pt>
          <cx:pt idx="18145">12</cx:pt>
          <cx:pt idx="18146">12</cx:pt>
          <cx:pt idx="18147">12</cx:pt>
          <cx:pt idx="18148">12</cx:pt>
          <cx:pt idx="18149">12</cx:pt>
          <cx:pt idx="18150">12</cx:pt>
          <cx:pt idx="18151">12</cx:pt>
          <cx:pt idx="18152">12</cx:pt>
          <cx:pt idx="18153">12</cx:pt>
          <cx:pt idx="18154">12</cx:pt>
          <cx:pt idx="18155">12</cx:pt>
          <cx:pt idx="18156">12</cx:pt>
          <cx:pt idx="18157">12</cx:pt>
          <cx:pt idx="18158">12</cx:pt>
          <cx:pt idx="18159">12</cx:pt>
          <cx:pt idx="18160">12</cx:pt>
          <cx:pt idx="18161">12</cx:pt>
          <cx:pt idx="18162">12</cx:pt>
          <cx:pt idx="18163">12</cx:pt>
          <cx:pt idx="18164">12</cx:pt>
          <cx:pt idx="18165">12</cx:pt>
          <cx:pt idx="18166">12</cx:pt>
          <cx:pt idx="18167">12</cx:pt>
          <cx:pt idx="18168">12</cx:pt>
          <cx:pt idx="18169">12</cx:pt>
          <cx:pt idx="18170">12</cx:pt>
          <cx:pt idx="18171">12</cx:pt>
          <cx:pt idx="18172">12</cx:pt>
          <cx:pt idx="18173">12</cx:pt>
          <cx:pt idx="18174">12</cx:pt>
          <cx:pt idx="18175">12</cx:pt>
          <cx:pt idx="18176">12</cx:pt>
          <cx:pt idx="18177">12</cx:pt>
          <cx:pt idx="18178">12</cx:pt>
          <cx:pt idx="18179">12</cx:pt>
          <cx:pt idx="18180">12</cx:pt>
          <cx:pt idx="18181">12</cx:pt>
          <cx:pt idx="18182">12</cx:pt>
          <cx:pt idx="18183">12</cx:pt>
          <cx:pt idx="18184">12</cx:pt>
          <cx:pt idx="18185">12</cx:pt>
          <cx:pt idx="18186">12</cx:pt>
          <cx:pt idx="18187">12</cx:pt>
          <cx:pt idx="18188">12</cx:pt>
          <cx:pt idx="18189">12</cx:pt>
          <cx:pt idx="18190">12</cx:pt>
          <cx:pt idx="18191">12</cx:pt>
          <cx:pt idx="18192">12</cx:pt>
          <cx:pt idx="18193">12</cx:pt>
          <cx:pt idx="18194">12</cx:pt>
          <cx:pt idx="18195">12</cx:pt>
          <cx:pt idx="18196">12</cx:pt>
          <cx:pt idx="18197">12</cx:pt>
          <cx:pt idx="18198">12</cx:pt>
          <cx:pt idx="18199">12</cx:pt>
          <cx:pt idx="18200">12</cx:pt>
          <cx:pt idx="18201">12</cx:pt>
          <cx:pt idx="18202">12</cx:pt>
          <cx:pt idx="18203">12</cx:pt>
          <cx:pt idx="18204">12</cx:pt>
          <cx:pt idx="18205">12</cx:pt>
          <cx:pt idx="18206">12</cx:pt>
          <cx:pt idx="18207">12</cx:pt>
          <cx:pt idx="18208">12</cx:pt>
          <cx:pt idx="18209">12</cx:pt>
          <cx:pt idx="18210">12</cx:pt>
          <cx:pt idx="18211">12</cx:pt>
          <cx:pt idx="18212">12</cx:pt>
          <cx:pt idx="18213">12</cx:pt>
          <cx:pt idx="18214">12</cx:pt>
          <cx:pt idx="18215">12</cx:pt>
          <cx:pt idx="18216">12</cx:pt>
          <cx:pt idx="18217">12</cx:pt>
          <cx:pt idx="18218">12</cx:pt>
          <cx:pt idx="18219">12</cx:pt>
          <cx:pt idx="18220">12</cx:pt>
          <cx:pt idx="18221">12</cx:pt>
          <cx:pt idx="18222">12</cx:pt>
          <cx:pt idx="18223">12</cx:pt>
          <cx:pt idx="18224">12</cx:pt>
          <cx:pt idx="18225">12</cx:pt>
          <cx:pt idx="18226">12</cx:pt>
          <cx:pt idx="18227">12</cx:pt>
          <cx:pt idx="18228">12</cx:pt>
          <cx:pt idx="18229">12</cx:pt>
          <cx:pt idx="18230">12</cx:pt>
          <cx:pt idx="18231">12</cx:pt>
          <cx:pt idx="18232">12</cx:pt>
          <cx:pt idx="18233">12</cx:pt>
          <cx:pt idx="18234">12</cx:pt>
          <cx:pt idx="18235">12</cx:pt>
          <cx:pt idx="18236">12</cx:pt>
          <cx:pt idx="18237">12</cx:pt>
          <cx:pt idx="18238">12</cx:pt>
          <cx:pt idx="18239">12</cx:pt>
          <cx:pt idx="18240">12</cx:pt>
          <cx:pt idx="18241">12</cx:pt>
          <cx:pt idx="18242">12</cx:pt>
          <cx:pt idx="18243">12</cx:pt>
          <cx:pt idx="18244">12</cx:pt>
          <cx:pt idx="18245">12</cx:pt>
          <cx:pt idx="18246">12</cx:pt>
          <cx:pt idx="18247">12</cx:pt>
          <cx:pt idx="18248">12</cx:pt>
          <cx:pt idx="18249">12</cx:pt>
          <cx:pt idx="18250">12</cx:pt>
          <cx:pt idx="18251">12</cx:pt>
          <cx:pt idx="18252">12</cx:pt>
          <cx:pt idx="18253">12</cx:pt>
          <cx:pt idx="18254">12</cx:pt>
          <cx:pt idx="18255">12</cx:pt>
          <cx:pt idx="18256">12</cx:pt>
          <cx:pt idx="18257">12</cx:pt>
          <cx:pt idx="18258">12</cx:pt>
          <cx:pt idx="18259">12</cx:pt>
          <cx:pt idx="18260">12</cx:pt>
          <cx:pt idx="18261">12</cx:pt>
          <cx:pt idx="18262">12</cx:pt>
          <cx:pt idx="18263">12</cx:pt>
          <cx:pt idx="18264">12</cx:pt>
          <cx:pt idx="18265">12</cx:pt>
          <cx:pt idx="18266">12</cx:pt>
          <cx:pt idx="18267">12</cx:pt>
          <cx:pt idx="18268">12</cx:pt>
          <cx:pt idx="18269">12</cx:pt>
          <cx:pt idx="18270">12</cx:pt>
          <cx:pt idx="18271">12</cx:pt>
          <cx:pt idx="18272">12</cx:pt>
          <cx:pt idx="18273">12</cx:pt>
          <cx:pt idx="18274">12</cx:pt>
          <cx:pt idx="18275">12</cx:pt>
          <cx:pt idx="18276">12</cx:pt>
          <cx:pt idx="18277">12</cx:pt>
          <cx:pt idx="18278">12</cx:pt>
          <cx:pt idx="18279">12</cx:pt>
          <cx:pt idx="18280">12</cx:pt>
          <cx:pt idx="18281">12</cx:pt>
          <cx:pt idx="18282">12</cx:pt>
          <cx:pt idx="18283">12</cx:pt>
          <cx:pt idx="18284">11</cx:pt>
          <cx:pt idx="18285">11</cx:pt>
          <cx:pt idx="18286">11</cx:pt>
          <cx:pt idx="18287">11</cx:pt>
          <cx:pt idx="18288">11</cx:pt>
          <cx:pt idx="18289">11</cx:pt>
          <cx:pt idx="18290">11</cx:pt>
          <cx:pt idx="18291">11</cx:pt>
          <cx:pt idx="18292">11</cx:pt>
          <cx:pt idx="18293">11</cx:pt>
          <cx:pt idx="18294">11</cx:pt>
          <cx:pt idx="18295">11</cx:pt>
          <cx:pt idx="18296">11</cx:pt>
          <cx:pt idx="18297">11</cx:pt>
          <cx:pt idx="18298">11</cx:pt>
          <cx:pt idx="18299">11</cx:pt>
          <cx:pt idx="18300">11</cx:pt>
          <cx:pt idx="18301">11</cx:pt>
          <cx:pt idx="18302">11</cx:pt>
          <cx:pt idx="18303">11</cx:pt>
          <cx:pt idx="18304">11</cx:pt>
          <cx:pt idx="18305">11</cx:pt>
          <cx:pt idx="18306">11</cx:pt>
          <cx:pt idx="18307">11</cx:pt>
          <cx:pt idx="18308">11</cx:pt>
          <cx:pt idx="18309">11</cx:pt>
          <cx:pt idx="18310">11</cx:pt>
          <cx:pt idx="18311">11</cx:pt>
          <cx:pt idx="18312">11</cx:pt>
          <cx:pt idx="18313">11</cx:pt>
          <cx:pt idx="18314">11</cx:pt>
          <cx:pt idx="18315">11</cx:pt>
          <cx:pt idx="18316">11</cx:pt>
          <cx:pt idx="18317">11</cx:pt>
          <cx:pt idx="18318">11</cx:pt>
          <cx:pt idx="18319">11</cx:pt>
          <cx:pt idx="18320">11</cx:pt>
          <cx:pt idx="18321">11</cx:pt>
          <cx:pt idx="18322">11</cx:pt>
          <cx:pt idx="18323">11</cx:pt>
          <cx:pt idx="18324">11</cx:pt>
          <cx:pt idx="18325">11</cx:pt>
          <cx:pt idx="18326">11</cx:pt>
          <cx:pt idx="18327">11</cx:pt>
          <cx:pt idx="18328">11</cx:pt>
          <cx:pt idx="18329">11</cx:pt>
          <cx:pt idx="18330">11</cx:pt>
          <cx:pt idx="18331">11</cx:pt>
          <cx:pt idx="18332">11</cx:pt>
          <cx:pt idx="18333">11</cx:pt>
          <cx:pt idx="18334">11</cx:pt>
          <cx:pt idx="18335">11</cx:pt>
          <cx:pt idx="18336">11</cx:pt>
          <cx:pt idx="18337">11</cx:pt>
          <cx:pt idx="18338">11</cx:pt>
          <cx:pt idx="18339">11</cx:pt>
          <cx:pt idx="18340">11</cx:pt>
          <cx:pt idx="18341">11</cx:pt>
          <cx:pt idx="18342">11</cx:pt>
          <cx:pt idx="18343">11</cx:pt>
          <cx:pt idx="18344">11</cx:pt>
          <cx:pt idx="18345">11</cx:pt>
          <cx:pt idx="18346">11</cx:pt>
          <cx:pt idx="18347">11</cx:pt>
          <cx:pt idx="18348">11</cx:pt>
          <cx:pt idx="18349">11</cx:pt>
          <cx:pt idx="18350">11</cx:pt>
          <cx:pt idx="18351">11</cx:pt>
          <cx:pt idx="18352">11</cx:pt>
          <cx:pt idx="18353">11</cx:pt>
          <cx:pt idx="18354">11</cx:pt>
          <cx:pt idx="18355">11</cx:pt>
          <cx:pt idx="18356">11</cx:pt>
          <cx:pt idx="18357">11</cx:pt>
          <cx:pt idx="18358">11</cx:pt>
          <cx:pt idx="18359">11</cx:pt>
          <cx:pt idx="18360">11</cx:pt>
          <cx:pt idx="18361">11</cx:pt>
          <cx:pt idx="18362">11</cx:pt>
          <cx:pt idx="18363">11</cx:pt>
          <cx:pt idx="18364">11</cx:pt>
          <cx:pt idx="18365">11</cx:pt>
          <cx:pt idx="18366">11</cx:pt>
          <cx:pt idx="18367">11</cx:pt>
          <cx:pt idx="18368">11</cx:pt>
          <cx:pt idx="18369">11</cx:pt>
          <cx:pt idx="18370">11</cx:pt>
          <cx:pt idx="18371">11</cx:pt>
          <cx:pt idx="18372">11</cx:pt>
          <cx:pt idx="18373">11</cx:pt>
          <cx:pt idx="18374">11</cx:pt>
          <cx:pt idx="18375">11</cx:pt>
          <cx:pt idx="18376">11</cx:pt>
          <cx:pt idx="18377">11</cx:pt>
          <cx:pt idx="18378">11</cx:pt>
          <cx:pt idx="18379">11</cx:pt>
          <cx:pt idx="18380">11</cx:pt>
          <cx:pt idx="18381">11</cx:pt>
          <cx:pt idx="18382">11</cx:pt>
          <cx:pt idx="18383">11</cx:pt>
          <cx:pt idx="18384">11</cx:pt>
          <cx:pt idx="18385">11</cx:pt>
          <cx:pt idx="18386">11</cx:pt>
          <cx:pt idx="18387">11</cx:pt>
          <cx:pt idx="18388">11</cx:pt>
          <cx:pt idx="18389">11</cx:pt>
          <cx:pt idx="18390">11</cx:pt>
          <cx:pt idx="18391">11</cx:pt>
          <cx:pt idx="18392">11</cx:pt>
          <cx:pt idx="18393">11</cx:pt>
          <cx:pt idx="18394">11</cx:pt>
          <cx:pt idx="18395">11</cx:pt>
          <cx:pt idx="18396">11</cx:pt>
          <cx:pt idx="18397">11</cx:pt>
          <cx:pt idx="18398">11</cx:pt>
          <cx:pt idx="18399">11</cx:pt>
          <cx:pt idx="18400">11</cx:pt>
          <cx:pt idx="18401">11</cx:pt>
          <cx:pt idx="18402">11</cx:pt>
          <cx:pt idx="18403">11</cx:pt>
          <cx:pt idx="18404">11</cx:pt>
          <cx:pt idx="18405">11</cx:pt>
          <cx:pt idx="18406">11</cx:pt>
          <cx:pt idx="18407">11</cx:pt>
          <cx:pt idx="18408">11</cx:pt>
          <cx:pt idx="18409">11</cx:pt>
          <cx:pt idx="18410">11</cx:pt>
          <cx:pt idx="18411">11</cx:pt>
          <cx:pt idx="18412">11</cx:pt>
          <cx:pt idx="18413">11</cx:pt>
          <cx:pt idx="18414">11</cx:pt>
          <cx:pt idx="18415">11</cx:pt>
          <cx:pt idx="18416">11</cx:pt>
          <cx:pt idx="18417">11</cx:pt>
          <cx:pt idx="18418">11</cx:pt>
          <cx:pt idx="18419">11</cx:pt>
          <cx:pt idx="18420">11</cx:pt>
          <cx:pt idx="18421">11</cx:pt>
          <cx:pt idx="18422">11</cx:pt>
          <cx:pt idx="18423">11</cx:pt>
          <cx:pt idx="18424">11</cx:pt>
          <cx:pt idx="18425">11</cx:pt>
          <cx:pt idx="18426">11</cx:pt>
          <cx:pt idx="18427">11</cx:pt>
          <cx:pt idx="18428">11</cx:pt>
          <cx:pt idx="18429">11</cx:pt>
          <cx:pt idx="18430">11</cx:pt>
          <cx:pt idx="18431">11</cx:pt>
          <cx:pt idx="18432">11</cx:pt>
          <cx:pt idx="18433">11</cx:pt>
          <cx:pt idx="18434">11</cx:pt>
          <cx:pt idx="18435">11</cx:pt>
          <cx:pt idx="18436">11</cx:pt>
          <cx:pt idx="18437">11</cx:pt>
          <cx:pt idx="18438">11</cx:pt>
          <cx:pt idx="18439">11</cx:pt>
          <cx:pt idx="18440">11</cx:pt>
          <cx:pt idx="18441">11</cx:pt>
          <cx:pt idx="18442">11</cx:pt>
          <cx:pt idx="18443">11</cx:pt>
          <cx:pt idx="18444">11</cx:pt>
          <cx:pt idx="18445">11</cx:pt>
          <cx:pt idx="18446">11</cx:pt>
          <cx:pt idx="18447">11</cx:pt>
          <cx:pt idx="18448">11</cx:pt>
          <cx:pt idx="18449">11</cx:pt>
          <cx:pt idx="18450">11</cx:pt>
          <cx:pt idx="18451">11</cx:pt>
          <cx:pt idx="18452">11</cx:pt>
          <cx:pt idx="18453">11</cx:pt>
          <cx:pt idx="18454">11</cx:pt>
          <cx:pt idx="18455">11</cx:pt>
          <cx:pt idx="18456">11</cx:pt>
          <cx:pt idx="18457">11</cx:pt>
          <cx:pt idx="18458">11</cx:pt>
          <cx:pt idx="18459">11</cx:pt>
          <cx:pt idx="18460">11</cx:pt>
          <cx:pt idx="18461">11</cx:pt>
          <cx:pt idx="18462">11</cx:pt>
          <cx:pt idx="18463">11</cx:pt>
          <cx:pt idx="18464">11</cx:pt>
          <cx:pt idx="18465">11</cx:pt>
          <cx:pt idx="18466">11</cx:pt>
          <cx:pt idx="18467">11</cx:pt>
          <cx:pt idx="18468">11</cx:pt>
          <cx:pt idx="18469">11</cx:pt>
          <cx:pt idx="18470">11</cx:pt>
          <cx:pt idx="18471">11</cx:pt>
          <cx:pt idx="18472">11</cx:pt>
          <cx:pt idx="18473">11</cx:pt>
          <cx:pt idx="18474">11</cx:pt>
          <cx:pt idx="18475">11</cx:pt>
          <cx:pt idx="18476">11</cx:pt>
          <cx:pt idx="18477">11</cx:pt>
          <cx:pt idx="18478">11</cx:pt>
          <cx:pt idx="18479">11</cx:pt>
          <cx:pt idx="18480">11</cx:pt>
          <cx:pt idx="18481">11</cx:pt>
          <cx:pt idx="18482">11</cx:pt>
          <cx:pt idx="18483">11</cx:pt>
          <cx:pt idx="18484">11</cx:pt>
          <cx:pt idx="18485">11</cx:pt>
          <cx:pt idx="18486">11</cx:pt>
          <cx:pt idx="18487">11</cx:pt>
          <cx:pt idx="18488">11</cx:pt>
          <cx:pt idx="18489">11</cx:pt>
          <cx:pt idx="18490">11</cx:pt>
          <cx:pt idx="18491">11</cx:pt>
          <cx:pt idx="18492">11</cx:pt>
          <cx:pt idx="18493">11</cx:pt>
          <cx:pt idx="18494">11</cx:pt>
          <cx:pt idx="18495">11</cx:pt>
          <cx:pt idx="18496">11</cx:pt>
          <cx:pt idx="18497">11</cx:pt>
          <cx:pt idx="18498">11</cx:pt>
          <cx:pt idx="18499">11</cx:pt>
          <cx:pt idx="18500">11</cx:pt>
          <cx:pt idx="18501">11</cx:pt>
          <cx:pt idx="18502">11</cx:pt>
          <cx:pt idx="18503">11</cx:pt>
          <cx:pt idx="18504">11</cx:pt>
          <cx:pt idx="18505">11</cx:pt>
          <cx:pt idx="18506">11</cx:pt>
          <cx:pt idx="18507">11</cx:pt>
          <cx:pt idx="18508">11</cx:pt>
          <cx:pt idx="18509">11</cx:pt>
          <cx:pt idx="18510">11</cx:pt>
          <cx:pt idx="18511">11</cx:pt>
          <cx:pt idx="18512">11</cx:pt>
          <cx:pt idx="18513">11</cx:pt>
          <cx:pt idx="18514">11</cx:pt>
          <cx:pt idx="18515">11</cx:pt>
          <cx:pt idx="18516">11</cx:pt>
          <cx:pt idx="18517">11</cx:pt>
          <cx:pt idx="18518">11</cx:pt>
          <cx:pt idx="18519">11</cx:pt>
          <cx:pt idx="18520">11</cx:pt>
          <cx:pt idx="18521">11</cx:pt>
          <cx:pt idx="18522">11</cx:pt>
          <cx:pt idx="18523">11</cx:pt>
          <cx:pt idx="18524">11</cx:pt>
          <cx:pt idx="18525">11</cx:pt>
          <cx:pt idx="18526">11</cx:pt>
          <cx:pt idx="18527">11</cx:pt>
          <cx:pt idx="18528">11</cx:pt>
          <cx:pt idx="18529">11</cx:pt>
          <cx:pt idx="18530">11</cx:pt>
          <cx:pt idx="18531">10</cx:pt>
          <cx:pt idx="18532">10</cx:pt>
          <cx:pt idx="18533">10</cx:pt>
          <cx:pt idx="18534">10</cx:pt>
          <cx:pt idx="18535">10</cx:pt>
          <cx:pt idx="18536">10</cx:pt>
          <cx:pt idx="18537">10</cx:pt>
          <cx:pt idx="18538">10</cx:pt>
          <cx:pt idx="18539">10</cx:pt>
          <cx:pt idx="18540">10</cx:pt>
          <cx:pt idx="18541">10</cx:pt>
          <cx:pt idx="18542">10</cx:pt>
          <cx:pt idx="18543">10</cx:pt>
          <cx:pt idx="18544">10</cx:pt>
          <cx:pt idx="18545">10</cx:pt>
          <cx:pt idx="18546">10</cx:pt>
          <cx:pt idx="18547">10</cx:pt>
          <cx:pt idx="18548">10</cx:pt>
          <cx:pt idx="18549">10</cx:pt>
          <cx:pt idx="18550">10</cx:pt>
          <cx:pt idx="18551">10</cx:pt>
          <cx:pt idx="18552">10</cx:pt>
          <cx:pt idx="18553">10</cx:pt>
          <cx:pt idx="18554">10</cx:pt>
          <cx:pt idx="18555">10</cx:pt>
          <cx:pt idx="18556">10</cx:pt>
          <cx:pt idx="18557">10</cx:pt>
          <cx:pt idx="18558">10</cx:pt>
          <cx:pt idx="18559">10</cx:pt>
          <cx:pt idx="18560">10</cx:pt>
          <cx:pt idx="18561">10</cx:pt>
          <cx:pt idx="18562">10</cx:pt>
          <cx:pt idx="18563">10</cx:pt>
          <cx:pt idx="18564">10</cx:pt>
          <cx:pt idx="18565">10</cx:pt>
          <cx:pt idx="18566">10</cx:pt>
          <cx:pt idx="18567">10</cx:pt>
          <cx:pt idx="18568">10</cx:pt>
          <cx:pt idx="18569">10</cx:pt>
          <cx:pt idx="18570">10</cx:pt>
          <cx:pt idx="18571">10</cx:pt>
          <cx:pt idx="18572">10</cx:pt>
          <cx:pt idx="18573">10</cx:pt>
          <cx:pt idx="18574">10</cx:pt>
          <cx:pt idx="18575">10</cx:pt>
          <cx:pt idx="18576">10</cx:pt>
          <cx:pt idx="18577">10</cx:pt>
          <cx:pt idx="18578">10</cx:pt>
          <cx:pt idx="18579">10</cx:pt>
          <cx:pt idx="18580">10</cx:pt>
          <cx:pt idx="18581">10</cx:pt>
          <cx:pt idx="18582">10</cx:pt>
          <cx:pt idx="18583">10</cx:pt>
          <cx:pt idx="18584">10</cx:pt>
          <cx:pt idx="18585">10</cx:pt>
          <cx:pt idx="18586">10</cx:pt>
          <cx:pt idx="18587">10</cx:pt>
          <cx:pt idx="18588">10</cx:pt>
          <cx:pt idx="18589">10</cx:pt>
          <cx:pt idx="18590">10</cx:pt>
          <cx:pt idx="18591">10</cx:pt>
          <cx:pt idx="18592">10</cx:pt>
          <cx:pt idx="18593">10</cx:pt>
          <cx:pt idx="18594">10</cx:pt>
          <cx:pt idx="18595">10</cx:pt>
          <cx:pt idx="18596">10</cx:pt>
          <cx:pt idx="18597">10</cx:pt>
          <cx:pt idx="18598">10</cx:pt>
          <cx:pt idx="18599">10</cx:pt>
          <cx:pt idx="18600">10</cx:pt>
          <cx:pt idx="18601">10</cx:pt>
          <cx:pt idx="18602">10</cx:pt>
          <cx:pt idx="18603">10</cx:pt>
          <cx:pt idx="18604">10</cx:pt>
          <cx:pt idx="18605">10</cx:pt>
          <cx:pt idx="18606">10</cx:pt>
          <cx:pt idx="18607">10</cx:pt>
          <cx:pt idx="18608">10</cx:pt>
          <cx:pt idx="18609">10</cx:pt>
          <cx:pt idx="18610">10</cx:pt>
          <cx:pt idx="18611">10</cx:pt>
          <cx:pt idx="18612">10</cx:pt>
          <cx:pt idx="18613">10</cx:pt>
          <cx:pt idx="18614">10</cx:pt>
          <cx:pt idx="18615">10</cx:pt>
          <cx:pt idx="18616">10</cx:pt>
          <cx:pt idx="18617">10</cx:pt>
          <cx:pt idx="18618">10</cx:pt>
          <cx:pt idx="18619">10</cx:pt>
          <cx:pt idx="18620">10</cx:pt>
          <cx:pt idx="18621">10</cx:pt>
          <cx:pt idx="18622">10</cx:pt>
          <cx:pt idx="18623">10</cx:pt>
          <cx:pt idx="18624">10</cx:pt>
          <cx:pt idx="18625">10</cx:pt>
          <cx:pt idx="18626">10</cx:pt>
          <cx:pt idx="18627">10</cx:pt>
          <cx:pt idx="18628">10</cx:pt>
          <cx:pt idx="18629">10</cx:pt>
          <cx:pt idx="18630">10</cx:pt>
          <cx:pt idx="18631">10</cx:pt>
          <cx:pt idx="18632">10</cx:pt>
          <cx:pt idx="18633">10</cx:pt>
          <cx:pt idx="18634">10</cx:pt>
          <cx:pt idx="18635">10</cx:pt>
          <cx:pt idx="18636">10</cx:pt>
          <cx:pt idx="18637">10</cx:pt>
          <cx:pt idx="18638">10</cx:pt>
          <cx:pt idx="18639">10</cx:pt>
          <cx:pt idx="18640">10</cx:pt>
          <cx:pt idx="18641">10</cx:pt>
          <cx:pt idx="18642">10</cx:pt>
          <cx:pt idx="18643">10</cx:pt>
          <cx:pt idx="18644">10</cx:pt>
          <cx:pt idx="18645">10</cx:pt>
          <cx:pt idx="18646">10</cx:pt>
          <cx:pt idx="18647">10</cx:pt>
          <cx:pt idx="18648">10</cx:pt>
          <cx:pt idx="18649">10</cx:pt>
          <cx:pt idx="18650">10</cx:pt>
          <cx:pt idx="18651">10</cx:pt>
          <cx:pt idx="18652">10</cx:pt>
          <cx:pt idx="18653">10</cx:pt>
          <cx:pt idx="18654">10</cx:pt>
          <cx:pt idx="18655">10</cx:pt>
          <cx:pt idx="18656">10</cx:pt>
          <cx:pt idx="18657">10</cx:pt>
          <cx:pt idx="18658">10</cx:pt>
          <cx:pt idx="18659">10</cx:pt>
          <cx:pt idx="18660">10</cx:pt>
          <cx:pt idx="18661">10</cx:pt>
          <cx:pt idx="18662">10</cx:pt>
          <cx:pt idx="18663">10</cx:pt>
          <cx:pt idx="18664">10</cx:pt>
          <cx:pt idx="18665">10</cx:pt>
          <cx:pt idx="18666">10</cx:pt>
          <cx:pt idx="18667">10</cx:pt>
          <cx:pt idx="18668">10</cx:pt>
          <cx:pt idx="18669">10</cx:pt>
          <cx:pt idx="18670">10</cx:pt>
          <cx:pt idx="18671">10</cx:pt>
          <cx:pt idx="18672">10</cx:pt>
          <cx:pt idx="18673">10</cx:pt>
          <cx:pt idx="18674">10</cx:pt>
          <cx:pt idx="18675">10</cx:pt>
          <cx:pt idx="18676">10</cx:pt>
          <cx:pt idx="18677">10</cx:pt>
          <cx:pt idx="18678">10</cx:pt>
          <cx:pt idx="18679">10</cx:pt>
          <cx:pt idx="18680">10</cx:pt>
          <cx:pt idx="18681">10</cx:pt>
          <cx:pt idx="18682">10</cx:pt>
          <cx:pt idx="18683">10</cx:pt>
          <cx:pt idx="18684">10</cx:pt>
          <cx:pt idx="18685">10</cx:pt>
          <cx:pt idx="18686">10</cx:pt>
          <cx:pt idx="18687">10</cx:pt>
          <cx:pt idx="18688">10</cx:pt>
          <cx:pt idx="18689">10</cx:pt>
          <cx:pt idx="18690">10</cx:pt>
          <cx:pt idx="18691">10</cx:pt>
          <cx:pt idx="18692">10</cx:pt>
          <cx:pt idx="18693">10</cx:pt>
          <cx:pt idx="18694">10</cx:pt>
          <cx:pt idx="18695">10</cx:pt>
          <cx:pt idx="18696">10</cx:pt>
          <cx:pt idx="18697">10</cx:pt>
          <cx:pt idx="18698">10</cx:pt>
          <cx:pt idx="18699">10</cx:pt>
          <cx:pt idx="18700">10</cx:pt>
          <cx:pt idx="18701">10</cx:pt>
          <cx:pt idx="18702">10</cx:pt>
          <cx:pt idx="18703">10</cx:pt>
          <cx:pt idx="18704">10</cx:pt>
          <cx:pt idx="18705">10</cx:pt>
          <cx:pt idx="18706">10</cx:pt>
          <cx:pt idx="18707">10</cx:pt>
          <cx:pt idx="18708">10</cx:pt>
          <cx:pt idx="18709">10</cx:pt>
          <cx:pt idx="18710">10</cx:pt>
          <cx:pt idx="18711">10</cx:pt>
          <cx:pt idx="18712">10</cx:pt>
          <cx:pt idx="18713">10</cx:pt>
          <cx:pt idx="18714">10</cx:pt>
          <cx:pt idx="18715">10</cx:pt>
          <cx:pt idx="18716">10</cx:pt>
          <cx:pt idx="18717">10</cx:pt>
          <cx:pt idx="18718">10</cx:pt>
          <cx:pt idx="18719">10</cx:pt>
          <cx:pt idx="18720">10</cx:pt>
          <cx:pt idx="18721">10</cx:pt>
          <cx:pt idx="18722">10</cx:pt>
          <cx:pt idx="18723">10</cx:pt>
          <cx:pt idx="18724">10</cx:pt>
          <cx:pt idx="18725">10</cx:pt>
          <cx:pt idx="18726">10</cx:pt>
          <cx:pt idx="18727">10</cx:pt>
          <cx:pt idx="18728">10</cx:pt>
          <cx:pt idx="18729">10</cx:pt>
          <cx:pt idx="18730">10</cx:pt>
          <cx:pt idx="18731">10</cx:pt>
          <cx:pt idx="18732">10</cx:pt>
          <cx:pt idx="18733">10</cx:pt>
          <cx:pt idx="18734">10</cx:pt>
          <cx:pt idx="18735">10</cx:pt>
          <cx:pt idx="18736">10</cx:pt>
          <cx:pt idx="18737">10</cx:pt>
          <cx:pt idx="18738">10</cx:pt>
          <cx:pt idx="18739">10</cx:pt>
          <cx:pt idx="18740">10</cx:pt>
          <cx:pt idx="18741">10</cx:pt>
          <cx:pt idx="18742">10</cx:pt>
          <cx:pt idx="18743">10</cx:pt>
          <cx:pt idx="18744">10</cx:pt>
          <cx:pt idx="18745">10</cx:pt>
          <cx:pt idx="18746">10</cx:pt>
          <cx:pt idx="18747">10</cx:pt>
          <cx:pt idx="18748">10</cx:pt>
          <cx:pt idx="18749">10</cx:pt>
          <cx:pt idx="18750">10</cx:pt>
          <cx:pt idx="18751">10</cx:pt>
          <cx:pt idx="18752">10</cx:pt>
          <cx:pt idx="18753">10</cx:pt>
          <cx:pt idx="18754">10</cx:pt>
          <cx:pt idx="18755">10</cx:pt>
          <cx:pt idx="18756">10</cx:pt>
          <cx:pt idx="18757">10</cx:pt>
          <cx:pt idx="18758">10</cx:pt>
          <cx:pt idx="18759">10</cx:pt>
          <cx:pt idx="18760">10</cx:pt>
          <cx:pt idx="18761">10</cx:pt>
          <cx:pt idx="18762">10</cx:pt>
          <cx:pt idx="18763">10</cx:pt>
          <cx:pt idx="18764">10</cx:pt>
          <cx:pt idx="18765">10</cx:pt>
          <cx:pt idx="18766">10</cx:pt>
          <cx:pt idx="18767">10</cx:pt>
          <cx:pt idx="18768">10</cx:pt>
          <cx:pt idx="18769">10</cx:pt>
          <cx:pt idx="18770">10</cx:pt>
          <cx:pt idx="18771">10</cx:pt>
          <cx:pt idx="18772">10</cx:pt>
          <cx:pt idx="18773">10</cx:pt>
          <cx:pt idx="18774">10</cx:pt>
          <cx:pt idx="18775">10</cx:pt>
          <cx:pt idx="18776">10</cx:pt>
          <cx:pt idx="18777">10</cx:pt>
          <cx:pt idx="18778">10</cx:pt>
          <cx:pt idx="18779">10</cx:pt>
          <cx:pt idx="18780">10</cx:pt>
          <cx:pt idx="18781">10</cx:pt>
          <cx:pt idx="18782">10</cx:pt>
          <cx:pt idx="18783">10</cx:pt>
          <cx:pt idx="18784">10</cx:pt>
          <cx:pt idx="18785">10</cx:pt>
          <cx:pt idx="18786">10</cx:pt>
          <cx:pt idx="18787">10</cx:pt>
          <cx:pt idx="18788">10</cx:pt>
          <cx:pt idx="18789">10</cx:pt>
          <cx:pt idx="18790">10</cx:pt>
          <cx:pt idx="18791">10</cx:pt>
          <cx:pt idx="18792">10</cx:pt>
          <cx:pt idx="18793">10</cx:pt>
          <cx:pt idx="18794">10</cx:pt>
          <cx:pt idx="18795">10</cx:pt>
          <cx:pt idx="18796">10</cx:pt>
          <cx:pt idx="18797">10</cx:pt>
          <cx:pt idx="18798">10</cx:pt>
          <cx:pt idx="18799">10</cx:pt>
          <cx:pt idx="18800">10</cx:pt>
          <cx:pt idx="18801">10</cx:pt>
          <cx:pt idx="18802">10</cx:pt>
          <cx:pt idx="18803">10</cx:pt>
          <cx:pt idx="18804">10</cx:pt>
          <cx:pt idx="18805">10</cx:pt>
          <cx:pt idx="18806">10</cx:pt>
          <cx:pt idx="18807">10</cx:pt>
          <cx:pt idx="18808">10</cx:pt>
          <cx:pt idx="18809">10</cx:pt>
          <cx:pt idx="18810">10</cx:pt>
          <cx:pt idx="18811">10</cx:pt>
          <cx:pt idx="18812">10</cx:pt>
          <cx:pt idx="18813">10</cx:pt>
          <cx:pt idx="18814">10</cx:pt>
          <cx:pt idx="18815">10</cx:pt>
          <cx:pt idx="18816">10</cx:pt>
          <cx:pt idx="18817">10</cx:pt>
          <cx:pt idx="18818">10</cx:pt>
          <cx:pt idx="18819">10</cx:pt>
          <cx:pt idx="18820">10</cx:pt>
          <cx:pt idx="18821">10</cx:pt>
          <cx:pt idx="18822">10</cx:pt>
          <cx:pt idx="18823">10</cx:pt>
          <cx:pt idx="18824">10</cx:pt>
          <cx:pt idx="18825">10</cx:pt>
          <cx:pt idx="18826">10</cx:pt>
          <cx:pt idx="18827">10</cx:pt>
          <cx:pt idx="18828">10</cx:pt>
          <cx:pt idx="18829">10</cx:pt>
          <cx:pt idx="18830">10</cx:pt>
          <cx:pt idx="18831">10</cx:pt>
          <cx:pt idx="18832">10</cx:pt>
          <cx:pt idx="18833">10</cx:pt>
          <cx:pt idx="18834">10</cx:pt>
          <cx:pt idx="18835">9</cx:pt>
          <cx:pt idx="18836">9</cx:pt>
          <cx:pt idx="18837">9</cx:pt>
          <cx:pt idx="18838">9</cx:pt>
          <cx:pt idx="18839">9</cx:pt>
          <cx:pt idx="18840">9</cx:pt>
          <cx:pt idx="18841">9</cx:pt>
          <cx:pt idx="18842">9</cx:pt>
          <cx:pt idx="18843">9</cx:pt>
          <cx:pt idx="18844">9</cx:pt>
          <cx:pt idx="18845">9</cx:pt>
          <cx:pt idx="18846">9</cx:pt>
          <cx:pt idx="18847">9</cx:pt>
          <cx:pt idx="18848">9</cx:pt>
          <cx:pt idx="18849">9</cx:pt>
          <cx:pt idx="18850">9</cx:pt>
          <cx:pt idx="18851">9</cx:pt>
          <cx:pt idx="18852">9</cx:pt>
          <cx:pt idx="18853">9</cx:pt>
          <cx:pt idx="18854">9</cx:pt>
          <cx:pt idx="18855">9</cx:pt>
          <cx:pt idx="18856">9</cx:pt>
          <cx:pt idx="18857">9</cx:pt>
          <cx:pt idx="18858">9</cx:pt>
          <cx:pt idx="18859">9</cx:pt>
          <cx:pt idx="18860">9</cx:pt>
          <cx:pt idx="18861">9</cx:pt>
          <cx:pt idx="18862">9</cx:pt>
          <cx:pt idx="18863">9</cx:pt>
          <cx:pt idx="18864">9</cx:pt>
          <cx:pt idx="18865">9</cx:pt>
          <cx:pt idx="18866">9</cx:pt>
          <cx:pt idx="18867">9</cx:pt>
          <cx:pt idx="18868">9</cx:pt>
          <cx:pt idx="18869">9</cx:pt>
          <cx:pt idx="18870">9</cx:pt>
          <cx:pt idx="18871">9</cx:pt>
          <cx:pt idx="18872">9</cx:pt>
          <cx:pt idx="18873">9</cx:pt>
          <cx:pt idx="18874">9</cx:pt>
          <cx:pt idx="18875">9</cx:pt>
          <cx:pt idx="18876">9</cx:pt>
          <cx:pt idx="18877">9</cx:pt>
          <cx:pt idx="18878">9</cx:pt>
          <cx:pt idx="18879">9</cx:pt>
          <cx:pt idx="18880">9</cx:pt>
          <cx:pt idx="18881">9</cx:pt>
          <cx:pt idx="18882">9</cx:pt>
          <cx:pt idx="18883">9</cx:pt>
          <cx:pt idx="18884">9</cx:pt>
          <cx:pt idx="18885">9</cx:pt>
          <cx:pt idx="18886">9</cx:pt>
          <cx:pt idx="18887">9</cx:pt>
          <cx:pt idx="18888">9</cx:pt>
          <cx:pt idx="18889">9</cx:pt>
          <cx:pt idx="18890">9</cx:pt>
          <cx:pt idx="18891">9</cx:pt>
          <cx:pt idx="18892">9</cx:pt>
          <cx:pt idx="18893">9</cx:pt>
          <cx:pt idx="18894">9</cx:pt>
          <cx:pt idx="18895">9</cx:pt>
          <cx:pt idx="18896">9</cx:pt>
          <cx:pt idx="18897">9</cx:pt>
          <cx:pt idx="18898">9</cx:pt>
          <cx:pt idx="18899">9</cx:pt>
          <cx:pt idx="18900">9</cx:pt>
          <cx:pt idx="18901">9</cx:pt>
          <cx:pt idx="18902">9</cx:pt>
          <cx:pt idx="18903">9</cx:pt>
          <cx:pt idx="18904">9</cx:pt>
          <cx:pt idx="18905">9</cx:pt>
          <cx:pt idx="18906">9</cx:pt>
          <cx:pt idx="18907">9</cx:pt>
          <cx:pt idx="18908">9</cx:pt>
          <cx:pt idx="18909">9</cx:pt>
          <cx:pt idx="18910">9</cx:pt>
          <cx:pt idx="18911">9</cx:pt>
          <cx:pt idx="18912">9</cx:pt>
          <cx:pt idx="18913">9</cx:pt>
          <cx:pt idx="18914">9</cx:pt>
          <cx:pt idx="18915">9</cx:pt>
          <cx:pt idx="18916">9</cx:pt>
          <cx:pt idx="18917">9</cx:pt>
          <cx:pt idx="18918">9</cx:pt>
          <cx:pt idx="18919">9</cx:pt>
          <cx:pt idx="18920">9</cx:pt>
          <cx:pt idx="18921">9</cx:pt>
          <cx:pt idx="18922">9</cx:pt>
          <cx:pt idx="18923">9</cx:pt>
          <cx:pt idx="18924">9</cx:pt>
          <cx:pt idx="18925">9</cx:pt>
          <cx:pt idx="18926">9</cx:pt>
          <cx:pt idx="18927">9</cx:pt>
          <cx:pt idx="18928">9</cx:pt>
          <cx:pt idx="18929">9</cx:pt>
          <cx:pt idx="18930">9</cx:pt>
          <cx:pt idx="18931">9</cx:pt>
          <cx:pt idx="18932">9</cx:pt>
          <cx:pt idx="18933">9</cx:pt>
          <cx:pt idx="18934">9</cx:pt>
          <cx:pt idx="18935">9</cx:pt>
          <cx:pt idx="18936">9</cx:pt>
          <cx:pt idx="18937">9</cx:pt>
          <cx:pt idx="18938">9</cx:pt>
          <cx:pt idx="18939">9</cx:pt>
          <cx:pt idx="18940">9</cx:pt>
          <cx:pt idx="18941">9</cx:pt>
          <cx:pt idx="18942">9</cx:pt>
          <cx:pt idx="18943">9</cx:pt>
          <cx:pt idx="18944">9</cx:pt>
          <cx:pt idx="18945">9</cx:pt>
          <cx:pt idx="18946">9</cx:pt>
          <cx:pt idx="18947">9</cx:pt>
          <cx:pt idx="18948">9</cx:pt>
          <cx:pt idx="18949">9</cx:pt>
          <cx:pt idx="18950">9</cx:pt>
          <cx:pt idx="18951">9</cx:pt>
          <cx:pt idx="18952">9</cx:pt>
          <cx:pt idx="18953">9</cx:pt>
          <cx:pt idx="18954">9</cx:pt>
          <cx:pt idx="18955">9</cx:pt>
          <cx:pt idx="18956">9</cx:pt>
          <cx:pt idx="18957">9</cx:pt>
          <cx:pt idx="18958">9</cx:pt>
          <cx:pt idx="18959">9</cx:pt>
          <cx:pt idx="18960">9</cx:pt>
          <cx:pt idx="18961">9</cx:pt>
          <cx:pt idx="18962">9</cx:pt>
          <cx:pt idx="18963">9</cx:pt>
          <cx:pt idx="18964">9</cx:pt>
          <cx:pt idx="18965">9</cx:pt>
          <cx:pt idx="18966">9</cx:pt>
          <cx:pt idx="18967">9</cx:pt>
          <cx:pt idx="18968">9</cx:pt>
          <cx:pt idx="18969">9</cx:pt>
          <cx:pt idx="18970">9</cx:pt>
          <cx:pt idx="18971">9</cx:pt>
          <cx:pt idx="18972">9</cx:pt>
          <cx:pt idx="18973">9</cx:pt>
          <cx:pt idx="18974">9</cx:pt>
          <cx:pt idx="18975">9</cx:pt>
          <cx:pt idx="18976">9</cx:pt>
          <cx:pt idx="18977">9</cx:pt>
          <cx:pt idx="18978">9</cx:pt>
          <cx:pt idx="18979">9</cx:pt>
          <cx:pt idx="18980">9</cx:pt>
          <cx:pt idx="18981">9</cx:pt>
          <cx:pt idx="18982">9</cx:pt>
          <cx:pt idx="18983">9</cx:pt>
          <cx:pt idx="18984">9</cx:pt>
          <cx:pt idx="18985">9</cx:pt>
          <cx:pt idx="18986">9</cx:pt>
          <cx:pt idx="18987">9</cx:pt>
          <cx:pt idx="18988">9</cx:pt>
          <cx:pt idx="18989">9</cx:pt>
          <cx:pt idx="18990">9</cx:pt>
          <cx:pt idx="18991">9</cx:pt>
          <cx:pt idx="18992">9</cx:pt>
          <cx:pt idx="18993">9</cx:pt>
          <cx:pt idx="18994">9</cx:pt>
          <cx:pt idx="18995">9</cx:pt>
          <cx:pt idx="18996">9</cx:pt>
          <cx:pt idx="18997">9</cx:pt>
          <cx:pt idx="18998">9</cx:pt>
          <cx:pt idx="18999">9</cx:pt>
          <cx:pt idx="19000">9</cx:pt>
          <cx:pt idx="19001">9</cx:pt>
          <cx:pt idx="19002">9</cx:pt>
          <cx:pt idx="19003">9</cx:pt>
          <cx:pt idx="19004">9</cx:pt>
          <cx:pt idx="19005">9</cx:pt>
          <cx:pt idx="19006">9</cx:pt>
          <cx:pt idx="19007">9</cx:pt>
          <cx:pt idx="19008">9</cx:pt>
          <cx:pt idx="19009">9</cx:pt>
          <cx:pt idx="19010">9</cx:pt>
          <cx:pt idx="19011">9</cx:pt>
          <cx:pt idx="19012">9</cx:pt>
          <cx:pt idx="19013">9</cx:pt>
          <cx:pt idx="19014">9</cx:pt>
          <cx:pt idx="19015">9</cx:pt>
          <cx:pt idx="19016">9</cx:pt>
          <cx:pt idx="19017">9</cx:pt>
          <cx:pt idx="19018">9</cx:pt>
          <cx:pt idx="19019">9</cx:pt>
          <cx:pt idx="19020">9</cx:pt>
          <cx:pt idx="19021">9</cx:pt>
          <cx:pt idx="19022">9</cx:pt>
          <cx:pt idx="19023">9</cx:pt>
          <cx:pt idx="19024">9</cx:pt>
          <cx:pt idx="19025">9</cx:pt>
          <cx:pt idx="19026">9</cx:pt>
          <cx:pt idx="19027">9</cx:pt>
          <cx:pt idx="19028">9</cx:pt>
          <cx:pt idx="19029">9</cx:pt>
          <cx:pt idx="19030">9</cx:pt>
          <cx:pt idx="19031">9</cx:pt>
          <cx:pt idx="19032">9</cx:pt>
          <cx:pt idx="19033">9</cx:pt>
          <cx:pt idx="19034">9</cx:pt>
          <cx:pt idx="19035">9</cx:pt>
          <cx:pt idx="19036">9</cx:pt>
          <cx:pt idx="19037">9</cx:pt>
          <cx:pt idx="19038">9</cx:pt>
          <cx:pt idx="19039">9</cx:pt>
          <cx:pt idx="19040">9</cx:pt>
          <cx:pt idx="19041">9</cx:pt>
          <cx:pt idx="19042">9</cx:pt>
          <cx:pt idx="19043">9</cx:pt>
          <cx:pt idx="19044">9</cx:pt>
          <cx:pt idx="19045">9</cx:pt>
          <cx:pt idx="19046">9</cx:pt>
          <cx:pt idx="19047">9</cx:pt>
          <cx:pt idx="19048">9</cx:pt>
          <cx:pt idx="19049">9</cx:pt>
          <cx:pt idx="19050">9</cx:pt>
          <cx:pt idx="19051">9</cx:pt>
          <cx:pt idx="19052">9</cx:pt>
          <cx:pt idx="19053">9</cx:pt>
          <cx:pt idx="19054">9</cx:pt>
          <cx:pt idx="19055">9</cx:pt>
          <cx:pt idx="19056">9</cx:pt>
          <cx:pt idx="19057">9</cx:pt>
          <cx:pt idx="19058">9</cx:pt>
          <cx:pt idx="19059">9</cx:pt>
          <cx:pt idx="19060">9</cx:pt>
          <cx:pt idx="19061">9</cx:pt>
          <cx:pt idx="19062">9</cx:pt>
          <cx:pt idx="19063">9</cx:pt>
          <cx:pt idx="19064">9</cx:pt>
          <cx:pt idx="19065">9</cx:pt>
          <cx:pt idx="19066">9</cx:pt>
          <cx:pt idx="19067">9</cx:pt>
          <cx:pt idx="19068">9</cx:pt>
          <cx:pt idx="19069">9</cx:pt>
          <cx:pt idx="19070">9</cx:pt>
          <cx:pt idx="19071">9</cx:pt>
          <cx:pt idx="19072">9</cx:pt>
          <cx:pt idx="19073">9</cx:pt>
          <cx:pt idx="19074">9</cx:pt>
          <cx:pt idx="19075">9</cx:pt>
          <cx:pt idx="19076">9</cx:pt>
          <cx:pt idx="19077">9</cx:pt>
          <cx:pt idx="19078">9</cx:pt>
          <cx:pt idx="19079">9</cx:pt>
          <cx:pt idx="19080">9</cx:pt>
          <cx:pt idx="19081">9</cx:pt>
          <cx:pt idx="19082">9</cx:pt>
          <cx:pt idx="19083">9</cx:pt>
          <cx:pt idx="19084">9</cx:pt>
          <cx:pt idx="19085">9</cx:pt>
          <cx:pt idx="19086">9</cx:pt>
          <cx:pt idx="19087">9</cx:pt>
          <cx:pt idx="19088">9</cx:pt>
          <cx:pt idx="19089">9</cx:pt>
          <cx:pt idx="19090">9</cx:pt>
          <cx:pt idx="19091">9</cx:pt>
          <cx:pt idx="19092">9</cx:pt>
          <cx:pt idx="19093">9</cx:pt>
          <cx:pt idx="19094">9</cx:pt>
          <cx:pt idx="19095">9</cx:pt>
          <cx:pt idx="19096">9</cx:pt>
          <cx:pt idx="19097">9</cx:pt>
          <cx:pt idx="19098">9</cx:pt>
          <cx:pt idx="19099">9</cx:pt>
          <cx:pt idx="19100">9</cx:pt>
          <cx:pt idx="19101">9</cx:pt>
          <cx:pt idx="19102">9</cx:pt>
          <cx:pt idx="19103">9</cx:pt>
          <cx:pt idx="19104">9</cx:pt>
          <cx:pt idx="19105">9</cx:pt>
          <cx:pt idx="19106">9</cx:pt>
          <cx:pt idx="19107">9</cx:pt>
          <cx:pt idx="19108">9</cx:pt>
          <cx:pt idx="19109">9</cx:pt>
          <cx:pt idx="19110">9</cx:pt>
          <cx:pt idx="19111">9</cx:pt>
          <cx:pt idx="19112">9</cx:pt>
          <cx:pt idx="19113">9</cx:pt>
          <cx:pt idx="19114">9</cx:pt>
          <cx:pt idx="19115">9</cx:pt>
          <cx:pt idx="19116">9</cx:pt>
          <cx:pt idx="19117">9</cx:pt>
          <cx:pt idx="19118">9</cx:pt>
          <cx:pt idx="19119">9</cx:pt>
          <cx:pt idx="19120">9</cx:pt>
          <cx:pt idx="19121">9</cx:pt>
          <cx:pt idx="19122">9</cx:pt>
          <cx:pt idx="19123">9</cx:pt>
          <cx:pt idx="19124">9</cx:pt>
          <cx:pt idx="19125">9</cx:pt>
          <cx:pt idx="19126">9</cx:pt>
          <cx:pt idx="19127">9</cx:pt>
          <cx:pt idx="19128">9</cx:pt>
          <cx:pt idx="19129">9</cx:pt>
          <cx:pt idx="19130">9</cx:pt>
          <cx:pt idx="19131">9</cx:pt>
          <cx:pt idx="19132">9</cx:pt>
          <cx:pt idx="19133">9</cx:pt>
          <cx:pt idx="19134">9</cx:pt>
          <cx:pt idx="19135">9</cx:pt>
          <cx:pt idx="19136">9</cx:pt>
          <cx:pt idx="19137">9</cx:pt>
          <cx:pt idx="19138">9</cx:pt>
          <cx:pt idx="19139">9</cx:pt>
          <cx:pt idx="19140">9</cx:pt>
          <cx:pt idx="19141">9</cx:pt>
          <cx:pt idx="19142">9</cx:pt>
          <cx:pt idx="19143">9</cx:pt>
          <cx:pt idx="19144">9</cx:pt>
          <cx:pt idx="19145">9</cx:pt>
          <cx:pt idx="19146">9</cx:pt>
          <cx:pt idx="19147">9</cx:pt>
          <cx:pt idx="19148">9</cx:pt>
          <cx:pt idx="19149">9</cx:pt>
          <cx:pt idx="19150">9</cx:pt>
          <cx:pt idx="19151">9</cx:pt>
          <cx:pt idx="19152">9</cx:pt>
          <cx:pt idx="19153">9</cx:pt>
          <cx:pt idx="19154">9</cx:pt>
          <cx:pt idx="19155">9</cx:pt>
          <cx:pt idx="19156">9</cx:pt>
          <cx:pt idx="19157">9</cx:pt>
          <cx:pt idx="19158">9</cx:pt>
          <cx:pt idx="19159">9</cx:pt>
          <cx:pt idx="19160">9</cx:pt>
          <cx:pt idx="19161">9</cx:pt>
          <cx:pt idx="19162">9</cx:pt>
          <cx:pt idx="19163">9</cx:pt>
          <cx:pt idx="19164">9</cx:pt>
          <cx:pt idx="19165">9</cx:pt>
          <cx:pt idx="19166">9</cx:pt>
          <cx:pt idx="19167">9</cx:pt>
          <cx:pt idx="19168">9</cx:pt>
          <cx:pt idx="19169">9</cx:pt>
          <cx:pt idx="19170">9</cx:pt>
          <cx:pt idx="19171">9</cx:pt>
          <cx:pt idx="19172">9</cx:pt>
          <cx:pt idx="19173">9</cx:pt>
          <cx:pt idx="19174">9</cx:pt>
          <cx:pt idx="19175">9</cx:pt>
          <cx:pt idx="19176">9</cx:pt>
          <cx:pt idx="19177">9</cx:pt>
          <cx:pt idx="19178">9</cx:pt>
          <cx:pt idx="19179">9</cx:pt>
          <cx:pt idx="19180">9</cx:pt>
          <cx:pt idx="19181">9</cx:pt>
          <cx:pt idx="19182">9</cx:pt>
          <cx:pt idx="19183">9</cx:pt>
          <cx:pt idx="19184">9</cx:pt>
          <cx:pt idx="19185">9</cx:pt>
          <cx:pt idx="19186">9</cx:pt>
          <cx:pt idx="19187">9</cx:pt>
          <cx:pt idx="19188">9</cx:pt>
          <cx:pt idx="19189">9</cx:pt>
          <cx:pt idx="19190">9</cx:pt>
          <cx:pt idx="19191">9</cx:pt>
          <cx:pt idx="19192">9</cx:pt>
          <cx:pt idx="19193">9</cx:pt>
          <cx:pt idx="19194">9</cx:pt>
          <cx:pt idx="19195">9</cx:pt>
          <cx:pt idx="19196">9</cx:pt>
          <cx:pt idx="19197">9</cx:pt>
          <cx:pt idx="19198">9</cx:pt>
          <cx:pt idx="19199">8</cx:pt>
          <cx:pt idx="19200">8</cx:pt>
          <cx:pt idx="19201">8</cx:pt>
          <cx:pt idx="19202">8</cx:pt>
          <cx:pt idx="19203">8</cx:pt>
          <cx:pt idx="19204">8</cx:pt>
          <cx:pt idx="19205">8</cx:pt>
          <cx:pt idx="19206">8</cx:pt>
          <cx:pt idx="19207">8</cx:pt>
          <cx:pt idx="19208">8</cx:pt>
          <cx:pt idx="19209">8</cx:pt>
          <cx:pt idx="19210">8</cx:pt>
          <cx:pt idx="19211">8</cx:pt>
          <cx:pt idx="19212">8</cx:pt>
          <cx:pt idx="19213">8</cx:pt>
          <cx:pt idx="19214">8</cx:pt>
          <cx:pt idx="19215">8</cx:pt>
          <cx:pt idx="19216">8</cx:pt>
          <cx:pt idx="19217">8</cx:pt>
          <cx:pt idx="19218">8</cx:pt>
          <cx:pt idx="19219">8</cx:pt>
          <cx:pt idx="19220">8</cx:pt>
          <cx:pt idx="19221">8</cx:pt>
          <cx:pt idx="19222">8</cx:pt>
          <cx:pt idx="19223">8</cx:pt>
          <cx:pt idx="19224">8</cx:pt>
          <cx:pt idx="19225">8</cx:pt>
          <cx:pt idx="19226">8</cx:pt>
          <cx:pt idx="19227">8</cx:pt>
          <cx:pt idx="19228">8</cx:pt>
          <cx:pt idx="19229">8</cx:pt>
          <cx:pt idx="19230">8</cx:pt>
          <cx:pt idx="19231">8</cx:pt>
          <cx:pt idx="19232">8</cx:pt>
          <cx:pt idx="19233">8</cx:pt>
          <cx:pt idx="19234">8</cx:pt>
          <cx:pt idx="19235">8</cx:pt>
          <cx:pt idx="19236">8</cx:pt>
          <cx:pt idx="19237">8</cx:pt>
          <cx:pt idx="19238">8</cx:pt>
          <cx:pt idx="19239">8</cx:pt>
          <cx:pt idx="19240">8</cx:pt>
          <cx:pt idx="19241">8</cx:pt>
          <cx:pt idx="19242">8</cx:pt>
          <cx:pt idx="19243">8</cx:pt>
          <cx:pt idx="19244">8</cx:pt>
          <cx:pt idx="19245">8</cx:pt>
          <cx:pt idx="19246">8</cx:pt>
          <cx:pt idx="19247">8</cx:pt>
          <cx:pt idx="19248">8</cx:pt>
          <cx:pt idx="19249">8</cx:pt>
          <cx:pt idx="19250">8</cx:pt>
          <cx:pt idx="19251">8</cx:pt>
          <cx:pt idx="19252">8</cx:pt>
          <cx:pt idx="19253">8</cx:pt>
          <cx:pt idx="19254">8</cx:pt>
          <cx:pt idx="19255">8</cx:pt>
          <cx:pt idx="19256">8</cx:pt>
          <cx:pt idx="19257">8</cx:pt>
          <cx:pt idx="19258">8</cx:pt>
          <cx:pt idx="19259">8</cx:pt>
          <cx:pt idx="19260">8</cx:pt>
          <cx:pt idx="19261">8</cx:pt>
          <cx:pt idx="19262">8</cx:pt>
          <cx:pt idx="19263">8</cx:pt>
          <cx:pt idx="19264">8</cx:pt>
          <cx:pt idx="19265">8</cx:pt>
          <cx:pt idx="19266">8</cx:pt>
          <cx:pt idx="19267">8</cx:pt>
          <cx:pt idx="19268">8</cx:pt>
          <cx:pt idx="19269">8</cx:pt>
          <cx:pt idx="19270">8</cx:pt>
          <cx:pt idx="19271">8</cx:pt>
          <cx:pt idx="19272">8</cx:pt>
          <cx:pt idx="19273">8</cx:pt>
          <cx:pt idx="19274">8</cx:pt>
          <cx:pt idx="19275">8</cx:pt>
          <cx:pt idx="19276">8</cx:pt>
          <cx:pt idx="19277">8</cx:pt>
          <cx:pt idx="19278">8</cx:pt>
          <cx:pt idx="19279">8</cx:pt>
          <cx:pt idx="19280">8</cx:pt>
          <cx:pt idx="19281">8</cx:pt>
          <cx:pt idx="19282">8</cx:pt>
          <cx:pt idx="19283">8</cx:pt>
          <cx:pt idx="19284">8</cx:pt>
          <cx:pt idx="19285">8</cx:pt>
          <cx:pt idx="19286">8</cx:pt>
          <cx:pt idx="19287">8</cx:pt>
          <cx:pt idx="19288">8</cx:pt>
          <cx:pt idx="19289">8</cx:pt>
          <cx:pt idx="19290">8</cx:pt>
          <cx:pt idx="19291">8</cx:pt>
          <cx:pt idx="19292">8</cx:pt>
          <cx:pt idx="19293">8</cx:pt>
          <cx:pt idx="19294">8</cx:pt>
          <cx:pt idx="19295">8</cx:pt>
          <cx:pt idx="19296">8</cx:pt>
          <cx:pt idx="19297">8</cx:pt>
          <cx:pt idx="19298">8</cx:pt>
          <cx:pt idx="19299">8</cx:pt>
          <cx:pt idx="19300">8</cx:pt>
          <cx:pt idx="19301">8</cx:pt>
          <cx:pt idx="19302">8</cx:pt>
          <cx:pt idx="19303">8</cx:pt>
          <cx:pt idx="19304">8</cx:pt>
          <cx:pt idx="19305">8</cx:pt>
          <cx:pt idx="19306">8</cx:pt>
          <cx:pt idx="19307">8</cx:pt>
          <cx:pt idx="19308">8</cx:pt>
          <cx:pt idx="19309">8</cx:pt>
          <cx:pt idx="19310">8</cx:pt>
          <cx:pt idx="19311">8</cx:pt>
          <cx:pt idx="19312">8</cx:pt>
          <cx:pt idx="19313">8</cx:pt>
          <cx:pt idx="19314">8</cx:pt>
          <cx:pt idx="19315">8</cx:pt>
          <cx:pt idx="19316">8</cx:pt>
          <cx:pt idx="19317">8</cx:pt>
          <cx:pt idx="19318">8</cx:pt>
          <cx:pt idx="19319">8</cx:pt>
          <cx:pt idx="19320">8</cx:pt>
          <cx:pt idx="19321">8</cx:pt>
          <cx:pt idx="19322">8</cx:pt>
          <cx:pt idx="19323">8</cx:pt>
          <cx:pt idx="19324">8</cx:pt>
          <cx:pt idx="19325">8</cx:pt>
          <cx:pt idx="19326">8</cx:pt>
          <cx:pt idx="19327">8</cx:pt>
          <cx:pt idx="19328">8</cx:pt>
          <cx:pt idx="19329">8</cx:pt>
          <cx:pt idx="19330">8</cx:pt>
          <cx:pt idx="19331">8</cx:pt>
          <cx:pt idx="19332">8</cx:pt>
          <cx:pt idx="19333">8</cx:pt>
          <cx:pt idx="19334">8</cx:pt>
          <cx:pt idx="19335">8</cx:pt>
          <cx:pt idx="19336">8</cx:pt>
          <cx:pt idx="19337">8</cx:pt>
          <cx:pt idx="19338">8</cx:pt>
          <cx:pt idx="19339">8</cx:pt>
          <cx:pt idx="19340">8</cx:pt>
          <cx:pt idx="19341">8</cx:pt>
          <cx:pt idx="19342">8</cx:pt>
          <cx:pt idx="19343">8</cx:pt>
          <cx:pt idx="19344">8</cx:pt>
          <cx:pt idx="19345">8</cx:pt>
          <cx:pt idx="19346">8</cx:pt>
          <cx:pt idx="19347">8</cx:pt>
          <cx:pt idx="19348">8</cx:pt>
          <cx:pt idx="19349">8</cx:pt>
          <cx:pt idx="19350">8</cx:pt>
          <cx:pt idx="19351">8</cx:pt>
          <cx:pt idx="19352">8</cx:pt>
          <cx:pt idx="19353">8</cx:pt>
          <cx:pt idx="19354">8</cx:pt>
          <cx:pt idx="19355">8</cx:pt>
          <cx:pt idx="19356">8</cx:pt>
          <cx:pt idx="19357">8</cx:pt>
          <cx:pt idx="19358">8</cx:pt>
          <cx:pt idx="19359">8</cx:pt>
          <cx:pt idx="19360">8</cx:pt>
          <cx:pt idx="19361">8</cx:pt>
          <cx:pt idx="19362">8</cx:pt>
          <cx:pt idx="19363">8</cx:pt>
          <cx:pt idx="19364">8</cx:pt>
          <cx:pt idx="19365">8</cx:pt>
          <cx:pt idx="19366">8</cx:pt>
          <cx:pt idx="19367">8</cx:pt>
          <cx:pt idx="19368">8</cx:pt>
          <cx:pt idx="19369">8</cx:pt>
          <cx:pt idx="19370">8</cx:pt>
          <cx:pt idx="19371">8</cx:pt>
          <cx:pt idx="19372">8</cx:pt>
          <cx:pt idx="19373">8</cx:pt>
          <cx:pt idx="19374">8</cx:pt>
          <cx:pt idx="19375">8</cx:pt>
          <cx:pt idx="19376">8</cx:pt>
          <cx:pt idx="19377">8</cx:pt>
          <cx:pt idx="19378">8</cx:pt>
          <cx:pt idx="19379">8</cx:pt>
          <cx:pt idx="19380">8</cx:pt>
          <cx:pt idx="19381">8</cx:pt>
          <cx:pt idx="19382">8</cx:pt>
          <cx:pt idx="19383">8</cx:pt>
          <cx:pt idx="19384">8</cx:pt>
          <cx:pt idx="19385">8</cx:pt>
          <cx:pt idx="19386">8</cx:pt>
          <cx:pt idx="19387">8</cx:pt>
          <cx:pt idx="19388">8</cx:pt>
          <cx:pt idx="19389">8</cx:pt>
          <cx:pt idx="19390">8</cx:pt>
          <cx:pt idx="19391">8</cx:pt>
          <cx:pt idx="19392">8</cx:pt>
          <cx:pt idx="19393">8</cx:pt>
          <cx:pt idx="19394">8</cx:pt>
          <cx:pt idx="19395">8</cx:pt>
          <cx:pt idx="19396">8</cx:pt>
          <cx:pt idx="19397">8</cx:pt>
          <cx:pt idx="19398">8</cx:pt>
          <cx:pt idx="19399">8</cx:pt>
          <cx:pt idx="19400">8</cx:pt>
          <cx:pt idx="19401">8</cx:pt>
          <cx:pt idx="19402">8</cx:pt>
          <cx:pt idx="19403">8</cx:pt>
          <cx:pt idx="19404">8</cx:pt>
          <cx:pt idx="19405">8</cx:pt>
          <cx:pt idx="19406">8</cx:pt>
          <cx:pt idx="19407">8</cx:pt>
          <cx:pt idx="19408">8</cx:pt>
          <cx:pt idx="19409">8</cx:pt>
          <cx:pt idx="19410">8</cx:pt>
          <cx:pt idx="19411">8</cx:pt>
          <cx:pt idx="19412">8</cx:pt>
          <cx:pt idx="19413">8</cx:pt>
          <cx:pt idx="19414">8</cx:pt>
          <cx:pt idx="19415">8</cx:pt>
          <cx:pt idx="19416">8</cx:pt>
          <cx:pt idx="19417">8</cx:pt>
          <cx:pt idx="19418">8</cx:pt>
          <cx:pt idx="19419">8</cx:pt>
          <cx:pt idx="19420">8</cx:pt>
          <cx:pt idx="19421">8</cx:pt>
          <cx:pt idx="19422">8</cx:pt>
          <cx:pt idx="19423">8</cx:pt>
          <cx:pt idx="19424">8</cx:pt>
          <cx:pt idx="19425">8</cx:pt>
          <cx:pt idx="19426">8</cx:pt>
          <cx:pt idx="19427">8</cx:pt>
          <cx:pt idx="19428">8</cx:pt>
          <cx:pt idx="19429">8</cx:pt>
          <cx:pt idx="19430">8</cx:pt>
          <cx:pt idx="19431">8</cx:pt>
          <cx:pt idx="19432">8</cx:pt>
          <cx:pt idx="19433">8</cx:pt>
          <cx:pt idx="19434">8</cx:pt>
          <cx:pt idx="19435">8</cx:pt>
          <cx:pt idx="19436">8</cx:pt>
          <cx:pt idx="19437">8</cx:pt>
          <cx:pt idx="19438">8</cx:pt>
          <cx:pt idx="19439">8</cx:pt>
          <cx:pt idx="19440">8</cx:pt>
          <cx:pt idx="19441">8</cx:pt>
          <cx:pt idx="19442">8</cx:pt>
          <cx:pt idx="19443">8</cx:pt>
          <cx:pt idx="19444">8</cx:pt>
          <cx:pt idx="19445">8</cx:pt>
          <cx:pt idx="19446">8</cx:pt>
          <cx:pt idx="19447">8</cx:pt>
          <cx:pt idx="19448">8</cx:pt>
          <cx:pt idx="19449">8</cx:pt>
          <cx:pt idx="19450">8</cx:pt>
          <cx:pt idx="19451">8</cx:pt>
          <cx:pt idx="19452">8</cx:pt>
          <cx:pt idx="19453">8</cx:pt>
          <cx:pt idx="19454">8</cx:pt>
          <cx:pt idx="19455">8</cx:pt>
          <cx:pt idx="19456">8</cx:pt>
          <cx:pt idx="19457">8</cx:pt>
          <cx:pt idx="19458">8</cx:pt>
          <cx:pt idx="19459">8</cx:pt>
          <cx:pt idx="19460">8</cx:pt>
          <cx:pt idx="19461">8</cx:pt>
          <cx:pt idx="19462">8</cx:pt>
          <cx:pt idx="19463">8</cx:pt>
          <cx:pt idx="19464">8</cx:pt>
          <cx:pt idx="19465">8</cx:pt>
          <cx:pt idx="19466">8</cx:pt>
          <cx:pt idx="19467">8</cx:pt>
          <cx:pt idx="19468">8</cx:pt>
          <cx:pt idx="19469">8</cx:pt>
          <cx:pt idx="19470">8</cx:pt>
          <cx:pt idx="19471">8</cx:pt>
          <cx:pt idx="19472">8</cx:pt>
          <cx:pt idx="19473">8</cx:pt>
          <cx:pt idx="19474">8</cx:pt>
          <cx:pt idx="19475">8</cx:pt>
          <cx:pt idx="19476">8</cx:pt>
          <cx:pt idx="19477">8</cx:pt>
          <cx:pt idx="19478">8</cx:pt>
          <cx:pt idx="19479">8</cx:pt>
          <cx:pt idx="19480">8</cx:pt>
          <cx:pt idx="19481">8</cx:pt>
          <cx:pt idx="19482">8</cx:pt>
          <cx:pt idx="19483">8</cx:pt>
          <cx:pt idx="19484">8</cx:pt>
          <cx:pt idx="19485">8</cx:pt>
          <cx:pt idx="19486">8</cx:pt>
          <cx:pt idx="19487">8</cx:pt>
          <cx:pt idx="19488">8</cx:pt>
          <cx:pt idx="19489">8</cx:pt>
          <cx:pt idx="19490">8</cx:pt>
          <cx:pt idx="19491">8</cx:pt>
          <cx:pt idx="19492">8</cx:pt>
          <cx:pt idx="19493">8</cx:pt>
          <cx:pt idx="19494">8</cx:pt>
          <cx:pt idx="19495">8</cx:pt>
          <cx:pt idx="19496">8</cx:pt>
          <cx:pt idx="19497">8</cx:pt>
          <cx:pt idx="19498">8</cx:pt>
          <cx:pt idx="19499">8</cx:pt>
          <cx:pt idx="19500">8</cx:pt>
          <cx:pt idx="19501">8</cx:pt>
          <cx:pt idx="19502">8</cx:pt>
          <cx:pt idx="19503">8</cx:pt>
          <cx:pt idx="19504">8</cx:pt>
          <cx:pt idx="19505">8</cx:pt>
          <cx:pt idx="19506">8</cx:pt>
          <cx:pt idx="19507">8</cx:pt>
          <cx:pt idx="19508">8</cx:pt>
          <cx:pt idx="19509">8</cx:pt>
          <cx:pt idx="19510">8</cx:pt>
          <cx:pt idx="19511">8</cx:pt>
          <cx:pt idx="19512">8</cx:pt>
          <cx:pt idx="19513">8</cx:pt>
          <cx:pt idx="19514">8</cx:pt>
          <cx:pt idx="19515">8</cx:pt>
          <cx:pt idx="19516">8</cx:pt>
          <cx:pt idx="19517">7</cx:pt>
          <cx:pt idx="19518">7</cx:pt>
          <cx:pt idx="19519">7</cx:pt>
          <cx:pt idx="19520">7</cx:pt>
          <cx:pt idx="19521">7</cx:pt>
          <cx:pt idx="19522">7</cx:pt>
          <cx:pt idx="19523">7</cx:pt>
          <cx:pt idx="19524">7</cx:pt>
          <cx:pt idx="19525">7</cx:pt>
          <cx:pt idx="19526">7</cx:pt>
          <cx:pt idx="19527">7</cx:pt>
          <cx:pt idx="19528">7</cx:pt>
          <cx:pt idx="19529">7</cx:pt>
          <cx:pt idx="19530">7</cx:pt>
          <cx:pt idx="19531">7</cx:pt>
          <cx:pt idx="19532">7</cx:pt>
          <cx:pt idx="19533">7</cx:pt>
          <cx:pt idx="19534">7</cx:pt>
          <cx:pt idx="19535">7</cx:pt>
          <cx:pt idx="19536">7</cx:pt>
          <cx:pt idx="19537">7</cx:pt>
          <cx:pt idx="19538">7</cx:pt>
          <cx:pt idx="19539">7</cx:pt>
          <cx:pt idx="19540">7</cx:pt>
          <cx:pt idx="19541">7</cx:pt>
          <cx:pt idx="19542">7</cx:pt>
          <cx:pt idx="19543">7</cx:pt>
          <cx:pt idx="19544">7</cx:pt>
          <cx:pt idx="19545">7</cx:pt>
          <cx:pt idx="19546">7</cx:pt>
          <cx:pt idx="19547">7</cx:pt>
          <cx:pt idx="19548">7</cx:pt>
          <cx:pt idx="19549">7</cx:pt>
          <cx:pt idx="19550">7</cx:pt>
          <cx:pt idx="19551">7</cx:pt>
          <cx:pt idx="19552">7</cx:pt>
          <cx:pt idx="19553">7</cx:pt>
          <cx:pt idx="19554">7</cx:pt>
          <cx:pt idx="19555">7</cx:pt>
          <cx:pt idx="19556">7</cx:pt>
          <cx:pt idx="19557">7</cx:pt>
          <cx:pt idx="19558">7</cx:pt>
          <cx:pt idx="19559">7</cx:pt>
          <cx:pt idx="19560">7</cx:pt>
          <cx:pt idx="19561">7</cx:pt>
          <cx:pt idx="19562">7</cx:pt>
          <cx:pt idx="19563">7</cx:pt>
          <cx:pt idx="19564">7</cx:pt>
          <cx:pt idx="19565">7</cx:pt>
          <cx:pt idx="19566">7</cx:pt>
          <cx:pt idx="19567">7</cx:pt>
          <cx:pt idx="19568">7</cx:pt>
          <cx:pt idx="19569">7</cx:pt>
          <cx:pt idx="19570">7</cx:pt>
          <cx:pt idx="19571">7</cx:pt>
          <cx:pt idx="19572">7</cx:pt>
          <cx:pt idx="19573">7</cx:pt>
          <cx:pt idx="19574">7</cx:pt>
          <cx:pt idx="19575">7</cx:pt>
          <cx:pt idx="19576">7</cx:pt>
          <cx:pt idx="19577">7</cx:pt>
          <cx:pt idx="19578">7</cx:pt>
          <cx:pt idx="19579">7</cx:pt>
          <cx:pt idx="19580">7</cx:pt>
          <cx:pt idx="19581">7</cx:pt>
          <cx:pt idx="19582">7</cx:pt>
          <cx:pt idx="19583">7</cx:pt>
          <cx:pt idx="19584">7</cx:pt>
          <cx:pt idx="19585">7</cx:pt>
          <cx:pt idx="19586">7</cx:pt>
          <cx:pt idx="19587">7</cx:pt>
          <cx:pt idx="19588">7</cx:pt>
          <cx:pt idx="19589">7</cx:pt>
          <cx:pt idx="19590">7</cx:pt>
          <cx:pt idx="19591">7</cx:pt>
          <cx:pt idx="19592">7</cx:pt>
          <cx:pt idx="19593">7</cx:pt>
          <cx:pt idx="19594">7</cx:pt>
          <cx:pt idx="19595">7</cx:pt>
          <cx:pt idx="19596">7</cx:pt>
          <cx:pt idx="19597">7</cx:pt>
          <cx:pt idx="19598">7</cx:pt>
          <cx:pt idx="19599">7</cx:pt>
          <cx:pt idx="19600">7</cx:pt>
          <cx:pt idx="19601">7</cx:pt>
          <cx:pt idx="19602">7</cx:pt>
          <cx:pt idx="19603">7</cx:pt>
          <cx:pt idx="19604">7</cx:pt>
          <cx:pt idx="19605">7</cx:pt>
          <cx:pt idx="19606">7</cx:pt>
          <cx:pt idx="19607">7</cx:pt>
          <cx:pt idx="19608">7</cx:pt>
          <cx:pt idx="19609">7</cx:pt>
          <cx:pt idx="19610">7</cx:pt>
          <cx:pt idx="19611">7</cx:pt>
          <cx:pt idx="19612">7</cx:pt>
          <cx:pt idx="19613">7</cx:pt>
          <cx:pt idx="19614">7</cx:pt>
          <cx:pt idx="19615">7</cx:pt>
          <cx:pt idx="19616">7</cx:pt>
          <cx:pt idx="19617">7</cx:pt>
          <cx:pt idx="19618">7</cx:pt>
          <cx:pt idx="19619">7</cx:pt>
          <cx:pt idx="19620">7</cx:pt>
          <cx:pt idx="19621">7</cx:pt>
          <cx:pt idx="19622">7</cx:pt>
          <cx:pt idx="19623">7</cx:pt>
          <cx:pt idx="19624">7</cx:pt>
          <cx:pt idx="19625">7</cx:pt>
          <cx:pt idx="19626">7</cx:pt>
          <cx:pt idx="19627">7</cx:pt>
          <cx:pt idx="19628">7</cx:pt>
          <cx:pt idx="19629">7</cx:pt>
          <cx:pt idx="19630">7</cx:pt>
          <cx:pt idx="19631">7</cx:pt>
          <cx:pt idx="19632">7</cx:pt>
          <cx:pt idx="19633">7</cx:pt>
          <cx:pt idx="19634">7</cx:pt>
          <cx:pt idx="19635">7</cx:pt>
          <cx:pt idx="19636">7</cx:pt>
          <cx:pt idx="19637">7</cx:pt>
          <cx:pt idx="19638">7</cx:pt>
          <cx:pt idx="19639">7</cx:pt>
          <cx:pt idx="19640">7</cx:pt>
          <cx:pt idx="19641">7</cx:pt>
          <cx:pt idx="19642">7</cx:pt>
          <cx:pt idx="19643">7</cx:pt>
          <cx:pt idx="19644">7</cx:pt>
          <cx:pt idx="19645">7</cx:pt>
          <cx:pt idx="19646">7</cx:pt>
          <cx:pt idx="19647">7</cx:pt>
          <cx:pt idx="19648">7</cx:pt>
          <cx:pt idx="19649">7</cx:pt>
          <cx:pt idx="19650">7</cx:pt>
          <cx:pt idx="19651">7</cx:pt>
          <cx:pt idx="19652">7</cx:pt>
          <cx:pt idx="19653">7</cx:pt>
          <cx:pt idx="19654">7</cx:pt>
          <cx:pt idx="19655">7</cx:pt>
          <cx:pt idx="19656">7</cx:pt>
          <cx:pt idx="19657">7</cx:pt>
          <cx:pt idx="19658">7</cx:pt>
          <cx:pt idx="19659">7</cx:pt>
          <cx:pt idx="19660">7</cx:pt>
          <cx:pt idx="19661">7</cx:pt>
          <cx:pt idx="19662">7</cx:pt>
          <cx:pt idx="19663">7</cx:pt>
          <cx:pt idx="19664">7</cx:pt>
          <cx:pt idx="19665">7</cx:pt>
          <cx:pt idx="19666">7</cx:pt>
          <cx:pt idx="19667">7</cx:pt>
          <cx:pt idx="19668">7</cx:pt>
          <cx:pt idx="19669">7</cx:pt>
          <cx:pt idx="19670">7</cx:pt>
          <cx:pt idx="19671">7</cx:pt>
          <cx:pt idx="19672">7</cx:pt>
          <cx:pt idx="19673">7</cx:pt>
          <cx:pt idx="19674">7</cx:pt>
          <cx:pt idx="19675">7</cx:pt>
          <cx:pt idx="19676">7</cx:pt>
          <cx:pt idx="19677">7</cx:pt>
          <cx:pt idx="19678">7</cx:pt>
          <cx:pt idx="19679">7</cx:pt>
          <cx:pt idx="19680">7</cx:pt>
          <cx:pt idx="19681">7</cx:pt>
          <cx:pt idx="19682">7</cx:pt>
          <cx:pt idx="19683">7</cx:pt>
          <cx:pt idx="19684">7</cx:pt>
          <cx:pt idx="19685">7</cx:pt>
          <cx:pt idx="19686">7</cx:pt>
          <cx:pt idx="19687">7</cx:pt>
          <cx:pt idx="19688">7</cx:pt>
          <cx:pt idx="19689">7</cx:pt>
          <cx:pt idx="19690">7</cx:pt>
          <cx:pt idx="19691">7</cx:pt>
          <cx:pt idx="19692">7</cx:pt>
          <cx:pt idx="19693">7</cx:pt>
          <cx:pt idx="19694">7</cx:pt>
          <cx:pt idx="19695">7</cx:pt>
          <cx:pt idx="19696">7</cx:pt>
          <cx:pt idx="19697">7</cx:pt>
          <cx:pt idx="19698">7</cx:pt>
          <cx:pt idx="19699">7</cx:pt>
          <cx:pt idx="19700">7</cx:pt>
          <cx:pt idx="19701">7</cx:pt>
          <cx:pt idx="19702">7</cx:pt>
          <cx:pt idx="19703">7</cx:pt>
          <cx:pt idx="19704">7</cx:pt>
          <cx:pt idx="19705">7</cx:pt>
          <cx:pt idx="19706">7</cx:pt>
          <cx:pt idx="19707">7</cx:pt>
          <cx:pt idx="19708">7</cx:pt>
          <cx:pt idx="19709">7</cx:pt>
          <cx:pt idx="19710">7</cx:pt>
          <cx:pt idx="19711">7</cx:pt>
          <cx:pt idx="19712">7</cx:pt>
          <cx:pt idx="19713">7</cx:pt>
          <cx:pt idx="19714">7</cx:pt>
          <cx:pt idx="19715">7</cx:pt>
          <cx:pt idx="19716">7</cx:pt>
          <cx:pt idx="19717">7</cx:pt>
          <cx:pt idx="19718">7</cx:pt>
          <cx:pt idx="19719">7</cx:pt>
          <cx:pt idx="19720">7</cx:pt>
          <cx:pt idx="19721">7</cx:pt>
          <cx:pt idx="19722">7</cx:pt>
          <cx:pt idx="19723">7</cx:pt>
          <cx:pt idx="19724">7</cx:pt>
          <cx:pt idx="19725">7</cx:pt>
          <cx:pt idx="19726">7</cx:pt>
          <cx:pt idx="19727">7</cx:pt>
          <cx:pt idx="19728">7</cx:pt>
          <cx:pt idx="19729">7</cx:pt>
          <cx:pt idx="19730">7</cx:pt>
          <cx:pt idx="19731">7</cx:pt>
          <cx:pt idx="19732">7</cx:pt>
          <cx:pt idx="19733">7</cx:pt>
          <cx:pt idx="19734">7</cx:pt>
          <cx:pt idx="19735">7</cx:pt>
          <cx:pt idx="19736">7</cx:pt>
          <cx:pt idx="19737">7</cx:pt>
          <cx:pt idx="19738">7</cx:pt>
          <cx:pt idx="19739">7</cx:pt>
          <cx:pt idx="19740">7</cx:pt>
          <cx:pt idx="19741">7</cx:pt>
          <cx:pt idx="19742">7</cx:pt>
          <cx:pt idx="19743">7</cx:pt>
          <cx:pt idx="19744">7</cx:pt>
          <cx:pt idx="19745">7</cx:pt>
          <cx:pt idx="19746">7</cx:pt>
          <cx:pt idx="19747">7</cx:pt>
          <cx:pt idx="19748">7</cx:pt>
          <cx:pt idx="19749">7</cx:pt>
          <cx:pt idx="19750">7</cx:pt>
          <cx:pt idx="19751">7</cx:pt>
          <cx:pt idx="19752">7</cx:pt>
          <cx:pt idx="19753">7</cx:pt>
          <cx:pt idx="19754">7</cx:pt>
          <cx:pt idx="19755">7</cx:pt>
          <cx:pt idx="19756">7</cx:pt>
          <cx:pt idx="19757">7</cx:pt>
          <cx:pt idx="19758">7</cx:pt>
          <cx:pt idx="19759">7</cx:pt>
          <cx:pt idx="19760">7</cx:pt>
          <cx:pt idx="19761">7</cx:pt>
          <cx:pt idx="19762">7</cx:pt>
          <cx:pt idx="19763">7</cx:pt>
          <cx:pt idx="19764">7</cx:pt>
          <cx:pt idx="19765">7</cx:pt>
          <cx:pt idx="19766">7</cx:pt>
          <cx:pt idx="19767">7</cx:pt>
          <cx:pt idx="19768">7</cx:pt>
          <cx:pt idx="19769">7</cx:pt>
          <cx:pt idx="19770">7</cx:pt>
          <cx:pt idx="19771">7</cx:pt>
          <cx:pt idx="19772">7</cx:pt>
          <cx:pt idx="19773">7</cx:pt>
          <cx:pt idx="19774">7</cx:pt>
          <cx:pt idx="19775">7</cx:pt>
          <cx:pt idx="19776">7</cx:pt>
          <cx:pt idx="19777">7</cx:pt>
          <cx:pt idx="19778">7</cx:pt>
          <cx:pt idx="19779">7</cx:pt>
          <cx:pt idx="19780">7</cx:pt>
          <cx:pt idx="19781">7</cx:pt>
          <cx:pt idx="19782">7</cx:pt>
          <cx:pt idx="19783">7</cx:pt>
          <cx:pt idx="19784">7</cx:pt>
          <cx:pt idx="19785">7</cx:pt>
          <cx:pt idx="19786">7</cx:pt>
          <cx:pt idx="19787">7</cx:pt>
          <cx:pt idx="19788">7</cx:pt>
          <cx:pt idx="19789">7</cx:pt>
          <cx:pt idx="19790">7</cx:pt>
          <cx:pt idx="19791">7</cx:pt>
          <cx:pt idx="19792">7</cx:pt>
          <cx:pt idx="19793">7</cx:pt>
          <cx:pt idx="19794">7</cx:pt>
          <cx:pt idx="19795">7</cx:pt>
          <cx:pt idx="19796">7</cx:pt>
          <cx:pt idx="19797">7</cx:pt>
          <cx:pt idx="19798">7</cx:pt>
          <cx:pt idx="19799">7</cx:pt>
          <cx:pt idx="19800">7</cx:pt>
          <cx:pt idx="19801">7</cx:pt>
          <cx:pt idx="19802">7</cx:pt>
          <cx:pt idx="19803">7</cx:pt>
          <cx:pt idx="19804">7</cx:pt>
          <cx:pt idx="19805">7</cx:pt>
          <cx:pt idx="19806">7</cx:pt>
          <cx:pt idx="19807">7</cx:pt>
          <cx:pt idx="19808">7</cx:pt>
          <cx:pt idx="19809">7</cx:pt>
          <cx:pt idx="19810">7</cx:pt>
          <cx:pt idx="19811">7</cx:pt>
          <cx:pt idx="19812">7</cx:pt>
          <cx:pt idx="19813">7</cx:pt>
          <cx:pt idx="19814">7</cx:pt>
          <cx:pt idx="19815">7</cx:pt>
          <cx:pt idx="19816">7</cx:pt>
          <cx:pt idx="19817">7</cx:pt>
          <cx:pt idx="19818">6</cx:pt>
          <cx:pt idx="19819">6</cx:pt>
          <cx:pt idx="19820">6</cx:pt>
          <cx:pt idx="19821">6</cx:pt>
          <cx:pt idx="19822">6</cx:pt>
          <cx:pt idx="19823">6</cx:pt>
          <cx:pt idx="19824">6</cx:pt>
          <cx:pt idx="19825">6</cx:pt>
          <cx:pt idx="19826">6</cx:pt>
          <cx:pt idx="19827">6</cx:pt>
          <cx:pt idx="19828">6</cx:pt>
          <cx:pt idx="19829">6</cx:pt>
          <cx:pt idx="19830">6</cx:pt>
          <cx:pt idx="19831">6</cx:pt>
          <cx:pt idx="19832">6</cx:pt>
          <cx:pt idx="19833">6</cx:pt>
          <cx:pt idx="19834">6</cx:pt>
          <cx:pt idx="19835">6</cx:pt>
          <cx:pt idx="19836">6</cx:pt>
          <cx:pt idx="19837">6</cx:pt>
          <cx:pt idx="19838">6</cx:pt>
          <cx:pt idx="19839">6</cx:pt>
          <cx:pt idx="19840">6</cx:pt>
          <cx:pt idx="19841">6</cx:pt>
          <cx:pt idx="19842">6</cx:pt>
          <cx:pt idx="19843">6</cx:pt>
          <cx:pt idx="19844">6</cx:pt>
          <cx:pt idx="19845">6</cx:pt>
          <cx:pt idx="19846">6</cx:pt>
          <cx:pt idx="19847">6</cx:pt>
          <cx:pt idx="19848">6</cx:pt>
          <cx:pt idx="19849">6</cx:pt>
          <cx:pt idx="19850">6</cx:pt>
          <cx:pt idx="19851">6</cx:pt>
          <cx:pt idx="19852">6</cx:pt>
          <cx:pt idx="19853">6</cx:pt>
          <cx:pt idx="19854">6</cx:pt>
          <cx:pt idx="19855">6</cx:pt>
          <cx:pt idx="19856">6</cx:pt>
          <cx:pt idx="19857">6</cx:pt>
          <cx:pt idx="19858">6</cx:pt>
          <cx:pt idx="19859">6</cx:pt>
          <cx:pt idx="19860">6</cx:pt>
          <cx:pt idx="19861">6</cx:pt>
          <cx:pt idx="19862">6</cx:pt>
          <cx:pt idx="19863">6</cx:pt>
          <cx:pt idx="19864">6</cx:pt>
          <cx:pt idx="19865">6</cx:pt>
          <cx:pt idx="19866">6</cx:pt>
          <cx:pt idx="19867">6</cx:pt>
          <cx:pt idx="19868">6</cx:pt>
          <cx:pt idx="19869">6</cx:pt>
          <cx:pt idx="19870">6</cx:pt>
          <cx:pt idx="19871">6</cx:pt>
          <cx:pt idx="19872">6</cx:pt>
          <cx:pt idx="19873">6</cx:pt>
          <cx:pt idx="19874">6</cx:pt>
          <cx:pt idx="19875">6</cx:pt>
          <cx:pt idx="19876">6</cx:pt>
          <cx:pt idx="19877">6</cx:pt>
          <cx:pt idx="19878">6</cx:pt>
          <cx:pt idx="19879">6</cx:pt>
          <cx:pt idx="19880">6</cx:pt>
          <cx:pt idx="19881">6</cx:pt>
          <cx:pt idx="19882">6</cx:pt>
          <cx:pt idx="19883">6</cx:pt>
          <cx:pt idx="19884">6</cx:pt>
          <cx:pt idx="19885">6</cx:pt>
          <cx:pt idx="19886">6</cx:pt>
          <cx:pt idx="19887">6</cx:pt>
          <cx:pt idx="19888">6</cx:pt>
          <cx:pt idx="19889">6</cx:pt>
          <cx:pt idx="19890">6</cx:pt>
          <cx:pt idx="19891">6</cx:pt>
          <cx:pt idx="19892">6</cx:pt>
          <cx:pt idx="19893">6</cx:pt>
          <cx:pt idx="19894">6</cx:pt>
          <cx:pt idx="19895">6</cx:pt>
          <cx:pt idx="19896">6</cx:pt>
          <cx:pt idx="19897">6</cx:pt>
          <cx:pt idx="19898">6</cx:pt>
          <cx:pt idx="19899">6</cx:pt>
          <cx:pt idx="19900">6</cx:pt>
          <cx:pt idx="19901">6</cx:pt>
          <cx:pt idx="19902">6</cx:pt>
          <cx:pt idx="19903">6</cx:pt>
          <cx:pt idx="19904">6</cx:pt>
          <cx:pt idx="19905">6</cx:pt>
          <cx:pt idx="19906">6</cx:pt>
          <cx:pt idx="19907">6</cx:pt>
          <cx:pt idx="19908">6</cx:pt>
          <cx:pt idx="19909">6</cx:pt>
          <cx:pt idx="19910">6</cx:pt>
          <cx:pt idx="19911">6</cx:pt>
          <cx:pt idx="19912">6</cx:pt>
          <cx:pt idx="19913">6</cx:pt>
          <cx:pt idx="19914">6</cx:pt>
          <cx:pt idx="19915">6</cx:pt>
          <cx:pt idx="19916">6</cx:pt>
          <cx:pt idx="19917">6</cx:pt>
          <cx:pt idx="19918">6</cx:pt>
          <cx:pt idx="19919">6</cx:pt>
          <cx:pt idx="19920">6</cx:pt>
          <cx:pt idx="19921">6</cx:pt>
          <cx:pt idx="19922">6</cx:pt>
          <cx:pt idx="19923">6</cx:pt>
          <cx:pt idx="19924">6</cx:pt>
          <cx:pt idx="19925">6</cx:pt>
          <cx:pt idx="19926">6</cx:pt>
          <cx:pt idx="19927">6</cx:pt>
          <cx:pt idx="19928">6</cx:pt>
          <cx:pt idx="19929">6</cx:pt>
          <cx:pt idx="19930">6</cx:pt>
          <cx:pt idx="19931">6</cx:pt>
          <cx:pt idx="19932">6</cx:pt>
          <cx:pt idx="19933">6</cx:pt>
          <cx:pt idx="19934">6</cx:pt>
          <cx:pt idx="19935">6</cx:pt>
          <cx:pt idx="19936">6</cx:pt>
          <cx:pt idx="19937">6</cx:pt>
          <cx:pt idx="19938">6</cx:pt>
          <cx:pt idx="19939">6</cx:pt>
          <cx:pt idx="19940">6</cx:pt>
          <cx:pt idx="19941">6</cx:pt>
          <cx:pt idx="19942">6</cx:pt>
          <cx:pt idx="19943">6</cx:pt>
          <cx:pt idx="19944">6</cx:pt>
          <cx:pt idx="19945">6</cx:pt>
          <cx:pt idx="19946">6</cx:pt>
          <cx:pt idx="19947">6</cx:pt>
          <cx:pt idx="19948">6</cx:pt>
          <cx:pt idx="19949">6</cx:pt>
          <cx:pt idx="19950">6</cx:pt>
          <cx:pt idx="19951">6</cx:pt>
          <cx:pt idx="19952">6</cx:pt>
          <cx:pt idx="19953">6</cx:pt>
          <cx:pt idx="19954">6</cx:pt>
          <cx:pt idx="19955">6</cx:pt>
          <cx:pt idx="19956">6</cx:pt>
          <cx:pt idx="19957">6</cx:pt>
          <cx:pt idx="19958">6</cx:pt>
          <cx:pt idx="19959">6</cx:pt>
          <cx:pt idx="19960">6</cx:pt>
          <cx:pt idx="19961">6</cx:pt>
          <cx:pt idx="19962">6</cx:pt>
          <cx:pt idx="19963">6</cx:pt>
          <cx:pt idx="19964">6</cx:pt>
          <cx:pt idx="19965">6</cx:pt>
          <cx:pt idx="19966">6</cx:pt>
          <cx:pt idx="19967">6</cx:pt>
          <cx:pt idx="19968">6</cx:pt>
          <cx:pt idx="19969">6</cx:pt>
          <cx:pt idx="19970">6</cx:pt>
          <cx:pt idx="19971">6</cx:pt>
          <cx:pt idx="19972">6</cx:pt>
          <cx:pt idx="19973">6</cx:pt>
          <cx:pt idx="19974">6</cx:pt>
          <cx:pt idx="19975">6</cx:pt>
          <cx:pt idx="19976">6</cx:pt>
          <cx:pt idx="19977">6</cx:pt>
          <cx:pt idx="19978">6</cx:pt>
          <cx:pt idx="19979">6</cx:pt>
          <cx:pt idx="19980">6</cx:pt>
          <cx:pt idx="19981">6</cx:pt>
          <cx:pt idx="19982">6</cx:pt>
          <cx:pt idx="19983">6</cx:pt>
          <cx:pt idx="19984">6</cx:pt>
          <cx:pt idx="19985">6</cx:pt>
          <cx:pt idx="19986">6</cx:pt>
          <cx:pt idx="19987">6</cx:pt>
          <cx:pt idx="19988">6</cx:pt>
          <cx:pt idx="19989">6</cx:pt>
          <cx:pt idx="19990">6</cx:pt>
          <cx:pt idx="19991">6</cx:pt>
          <cx:pt idx="19992">6</cx:pt>
          <cx:pt idx="19993">6</cx:pt>
          <cx:pt idx="19994">6</cx:pt>
          <cx:pt idx="19995">6</cx:pt>
          <cx:pt idx="19996">6</cx:pt>
          <cx:pt idx="19997">6</cx:pt>
          <cx:pt idx="19998">6</cx:pt>
          <cx:pt idx="19999">6</cx:pt>
          <cx:pt idx="20000">6</cx:pt>
          <cx:pt idx="20001">6</cx:pt>
          <cx:pt idx="20002">6</cx:pt>
          <cx:pt idx="20003">6</cx:pt>
          <cx:pt idx="20004">6</cx:pt>
          <cx:pt idx="20005">6</cx:pt>
          <cx:pt idx="20006">6</cx:pt>
          <cx:pt idx="20007">6</cx:pt>
          <cx:pt idx="20008">6</cx:pt>
          <cx:pt idx="20009">6</cx:pt>
          <cx:pt idx="20010">6</cx:pt>
          <cx:pt idx="20011">6</cx:pt>
          <cx:pt idx="20012">6</cx:pt>
          <cx:pt idx="20013">6</cx:pt>
          <cx:pt idx="20014">6</cx:pt>
          <cx:pt idx="20015">6</cx:pt>
          <cx:pt idx="20016">6</cx:pt>
          <cx:pt idx="20017">6</cx:pt>
          <cx:pt idx="20018">6</cx:pt>
          <cx:pt idx="20019">6</cx:pt>
          <cx:pt idx="20020">6</cx:pt>
          <cx:pt idx="20021">6</cx:pt>
          <cx:pt idx="20022">6</cx:pt>
          <cx:pt idx="20023">6</cx:pt>
          <cx:pt idx="20024">6</cx:pt>
          <cx:pt idx="20025">6</cx:pt>
          <cx:pt idx="20026">6</cx:pt>
          <cx:pt idx="20027">6</cx:pt>
          <cx:pt idx="20028">6</cx:pt>
          <cx:pt idx="20029">6</cx:pt>
          <cx:pt idx="20030">6</cx:pt>
          <cx:pt idx="20031">6</cx:pt>
          <cx:pt idx="20032">6</cx:pt>
          <cx:pt idx="20033">6</cx:pt>
          <cx:pt idx="20034">6</cx:pt>
          <cx:pt idx="20035">6</cx:pt>
          <cx:pt idx="20036">6</cx:pt>
          <cx:pt idx="20037">6</cx:pt>
          <cx:pt idx="20038">6</cx:pt>
          <cx:pt idx="20039">6</cx:pt>
          <cx:pt idx="20040">6</cx:pt>
          <cx:pt idx="20041">6</cx:pt>
          <cx:pt idx="20042">6</cx:pt>
          <cx:pt idx="20043">6</cx:pt>
          <cx:pt idx="20044">6</cx:pt>
          <cx:pt idx="20045">6</cx:pt>
          <cx:pt idx="20046">6</cx:pt>
          <cx:pt idx="20047">6</cx:pt>
          <cx:pt idx="20048">6</cx:pt>
          <cx:pt idx="20049">6</cx:pt>
          <cx:pt idx="20050">6</cx:pt>
          <cx:pt idx="20051">6</cx:pt>
          <cx:pt idx="20052">6</cx:pt>
          <cx:pt idx="20053">6</cx:pt>
          <cx:pt idx="20054">6</cx:pt>
          <cx:pt idx="20055">6</cx:pt>
          <cx:pt idx="20056">6</cx:pt>
          <cx:pt idx="20057">6</cx:pt>
          <cx:pt idx="20058">6</cx:pt>
          <cx:pt idx="20059">6</cx:pt>
          <cx:pt idx="20060">6</cx:pt>
          <cx:pt idx="20061">6</cx:pt>
          <cx:pt idx="20062">6</cx:pt>
          <cx:pt idx="20063">6</cx:pt>
          <cx:pt idx="20064">6</cx:pt>
          <cx:pt idx="20065">6</cx:pt>
          <cx:pt idx="20066">6</cx:pt>
          <cx:pt idx="20067">6</cx:pt>
          <cx:pt idx="20068">6</cx:pt>
          <cx:pt idx="20069">6</cx:pt>
          <cx:pt idx="20070">6</cx:pt>
          <cx:pt idx="20071">6</cx:pt>
          <cx:pt idx="20072">6</cx:pt>
          <cx:pt idx="20073">6</cx:pt>
          <cx:pt idx="20074">6</cx:pt>
          <cx:pt idx="20075">6</cx:pt>
          <cx:pt idx="20076">6</cx:pt>
          <cx:pt idx="20077">6</cx:pt>
          <cx:pt idx="20078">6</cx:pt>
          <cx:pt idx="20079">6</cx:pt>
          <cx:pt idx="20080">6</cx:pt>
          <cx:pt idx="20081">6</cx:pt>
          <cx:pt idx="20082">6</cx:pt>
          <cx:pt idx="20083">6</cx:pt>
          <cx:pt idx="20084">6</cx:pt>
          <cx:pt idx="20085">6</cx:pt>
          <cx:pt idx="20086">6</cx:pt>
          <cx:pt idx="20087">6</cx:pt>
          <cx:pt idx="20088">6</cx:pt>
          <cx:pt idx="20089">6</cx:pt>
          <cx:pt idx="20090">6</cx:pt>
          <cx:pt idx="20091">6</cx:pt>
          <cx:pt idx="20092">6</cx:pt>
          <cx:pt idx="20093">6</cx:pt>
          <cx:pt idx="20094">6</cx:pt>
          <cx:pt idx="20095">6</cx:pt>
          <cx:pt idx="20096">6</cx:pt>
          <cx:pt idx="20097">6</cx:pt>
          <cx:pt idx="20098">6</cx:pt>
          <cx:pt idx="20099">6</cx:pt>
          <cx:pt idx="20100">6</cx:pt>
          <cx:pt idx="20101">6</cx:pt>
          <cx:pt idx="20102">6</cx:pt>
          <cx:pt idx="20103">6</cx:pt>
          <cx:pt idx="20104">6</cx:pt>
          <cx:pt idx="20105">6</cx:pt>
          <cx:pt idx="20106">6</cx:pt>
          <cx:pt idx="20107">6</cx:pt>
          <cx:pt idx="20108">6</cx:pt>
          <cx:pt idx="20109">6</cx:pt>
          <cx:pt idx="20110">6</cx:pt>
          <cx:pt idx="20111">6</cx:pt>
          <cx:pt idx="20112">6</cx:pt>
          <cx:pt idx="20113">6</cx:pt>
          <cx:pt idx="20114">6</cx:pt>
          <cx:pt idx="20115">6</cx:pt>
          <cx:pt idx="20116">6</cx:pt>
          <cx:pt idx="20117">6</cx:pt>
          <cx:pt idx="20118">6</cx:pt>
          <cx:pt idx="20119">6</cx:pt>
          <cx:pt idx="20120">6</cx:pt>
          <cx:pt idx="20121">6</cx:pt>
          <cx:pt idx="20122">6</cx:pt>
          <cx:pt idx="20123">6</cx:pt>
          <cx:pt idx="20124">6</cx:pt>
          <cx:pt idx="20125">6</cx:pt>
          <cx:pt idx="20126">6</cx:pt>
          <cx:pt idx="20127">6</cx:pt>
          <cx:pt idx="20128">6</cx:pt>
          <cx:pt idx="20129">6</cx:pt>
          <cx:pt idx="20130">6</cx:pt>
          <cx:pt idx="20131">6</cx:pt>
          <cx:pt idx="20132">6</cx:pt>
          <cx:pt idx="20133">6</cx:pt>
          <cx:pt idx="20134">5</cx:pt>
          <cx:pt idx="20135">5</cx:pt>
          <cx:pt idx="20136">5</cx:pt>
          <cx:pt idx="20137">5</cx:pt>
          <cx:pt idx="20138">5</cx:pt>
          <cx:pt idx="20139">5</cx:pt>
          <cx:pt idx="20140">5</cx:pt>
          <cx:pt idx="20141">5</cx:pt>
          <cx:pt idx="20142">5</cx:pt>
          <cx:pt idx="20143">5</cx:pt>
          <cx:pt idx="20144">5</cx:pt>
          <cx:pt idx="20145">5</cx:pt>
          <cx:pt idx="20146">5</cx:pt>
          <cx:pt idx="20147">5</cx:pt>
          <cx:pt idx="20148">5</cx:pt>
          <cx:pt idx="20149">5</cx:pt>
          <cx:pt idx="20150">5</cx:pt>
          <cx:pt idx="20151">5</cx:pt>
          <cx:pt idx="20152">5</cx:pt>
          <cx:pt idx="20153">5</cx:pt>
          <cx:pt idx="20154">5</cx:pt>
          <cx:pt idx="20155">5</cx:pt>
          <cx:pt idx="20156">5</cx:pt>
          <cx:pt idx="20157">5</cx:pt>
          <cx:pt idx="20158">5</cx:pt>
          <cx:pt idx="20159">5</cx:pt>
          <cx:pt idx="20160">5</cx:pt>
          <cx:pt idx="20161">5</cx:pt>
          <cx:pt idx="20162">5</cx:pt>
          <cx:pt idx="20163">5</cx:pt>
          <cx:pt idx="20164">5</cx:pt>
          <cx:pt idx="20165">5</cx:pt>
          <cx:pt idx="20166">5</cx:pt>
          <cx:pt idx="20167">5</cx:pt>
          <cx:pt idx="20168">5</cx:pt>
          <cx:pt idx="20169">5</cx:pt>
          <cx:pt idx="20170">5</cx:pt>
          <cx:pt idx="20171">5</cx:pt>
          <cx:pt idx="20172">5</cx:pt>
          <cx:pt idx="20173">5</cx:pt>
          <cx:pt idx="20174">5</cx:pt>
          <cx:pt idx="20175">5</cx:pt>
          <cx:pt idx="20176">5</cx:pt>
          <cx:pt idx="20177">5</cx:pt>
          <cx:pt idx="20178">5</cx:pt>
          <cx:pt idx="20179">5</cx:pt>
          <cx:pt idx="20180">5</cx:pt>
          <cx:pt idx="20181">5</cx:pt>
          <cx:pt idx="20182">5</cx:pt>
          <cx:pt idx="20183">5</cx:pt>
          <cx:pt idx="20184">5</cx:pt>
          <cx:pt idx="20185">5</cx:pt>
          <cx:pt idx="20186">5</cx:pt>
          <cx:pt idx="20187">5</cx:pt>
          <cx:pt idx="20188">5</cx:pt>
          <cx:pt idx="20189">5</cx:pt>
          <cx:pt idx="20190">5</cx:pt>
          <cx:pt idx="20191">5</cx:pt>
          <cx:pt idx="20192">5</cx:pt>
          <cx:pt idx="20193">5</cx:pt>
          <cx:pt idx="20194">5</cx:pt>
          <cx:pt idx="20195">5</cx:pt>
          <cx:pt idx="20196">5</cx:pt>
          <cx:pt idx="20197">5</cx:pt>
          <cx:pt idx="20198">5</cx:pt>
          <cx:pt idx="20199">5</cx:pt>
          <cx:pt idx="20200">5</cx:pt>
          <cx:pt idx="20201">5</cx:pt>
          <cx:pt idx="20202">5</cx:pt>
          <cx:pt idx="20203">5</cx:pt>
          <cx:pt idx="20204">5</cx:pt>
          <cx:pt idx="20205">5</cx:pt>
          <cx:pt idx="20206">5</cx:pt>
          <cx:pt idx="20207">5</cx:pt>
          <cx:pt idx="20208">5</cx:pt>
          <cx:pt idx="20209">5</cx:pt>
          <cx:pt idx="20210">5</cx:pt>
          <cx:pt idx="20211">5</cx:pt>
          <cx:pt idx="20212">5</cx:pt>
          <cx:pt idx="20213">5</cx:pt>
          <cx:pt idx="20214">5</cx:pt>
          <cx:pt idx="20215">5</cx:pt>
          <cx:pt idx="20216">5</cx:pt>
          <cx:pt idx="20217">5</cx:pt>
          <cx:pt idx="20218">5</cx:pt>
          <cx:pt idx="20219">5</cx:pt>
          <cx:pt idx="20220">5</cx:pt>
          <cx:pt idx="20221">5</cx:pt>
          <cx:pt idx="20222">5</cx:pt>
          <cx:pt idx="20223">5</cx:pt>
          <cx:pt idx="20224">5</cx:pt>
          <cx:pt idx="20225">5</cx:pt>
          <cx:pt idx="20226">5</cx:pt>
          <cx:pt idx="20227">5</cx:pt>
          <cx:pt idx="20228">5</cx:pt>
          <cx:pt idx="20229">5</cx:pt>
          <cx:pt idx="20230">5</cx:pt>
          <cx:pt idx="20231">5</cx:pt>
          <cx:pt idx="20232">5</cx:pt>
          <cx:pt idx="20233">5</cx:pt>
          <cx:pt idx="20234">5</cx:pt>
          <cx:pt idx="20235">5</cx:pt>
          <cx:pt idx="20236">5</cx:pt>
          <cx:pt idx="20237">5</cx:pt>
          <cx:pt idx="20238">5</cx:pt>
          <cx:pt idx="20239">5</cx:pt>
          <cx:pt idx="20240">5</cx:pt>
          <cx:pt idx="20241">5</cx:pt>
          <cx:pt idx="20242">5</cx:pt>
          <cx:pt idx="20243">5</cx:pt>
          <cx:pt idx="20244">5</cx:pt>
          <cx:pt idx="20245">5</cx:pt>
          <cx:pt idx="20246">5</cx:pt>
          <cx:pt idx="20247">5</cx:pt>
          <cx:pt idx="20248">5</cx:pt>
          <cx:pt idx="20249">5</cx:pt>
          <cx:pt idx="20250">5</cx:pt>
          <cx:pt idx="20251">5</cx:pt>
          <cx:pt idx="20252">5</cx:pt>
          <cx:pt idx="20253">5</cx:pt>
          <cx:pt idx="20254">5</cx:pt>
          <cx:pt idx="20255">5</cx:pt>
          <cx:pt idx="20256">5</cx:pt>
          <cx:pt idx="20257">5</cx:pt>
          <cx:pt idx="20258">5</cx:pt>
          <cx:pt idx="20259">5</cx:pt>
          <cx:pt idx="20260">5</cx:pt>
          <cx:pt idx="20261">5</cx:pt>
          <cx:pt idx="20262">5</cx:pt>
          <cx:pt idx="20263">5</cx:pt>
          <cx:pt idx="20264">5</cx:pt>
          <cx:pt idx="20265">5</cx:pt>
          <cx:pt idx="20266">5</cx:pt>
          <cx:pt idx="20267">5</cx:pt>
          <cx:pt idx="20268">5</cx:pt>
          <cx:pt idx="20269">5</cx:pt>
          <cx:pt idx="20270">5</cx:pt>
          <cx:pt idx="20271">5</cx:pt>
          <cx:pt idx="20272">5</cx:pt>
          <cx:pt idx="20273">5</cx:pt>
          <cx:pt idx="20274">5</cx:pt>
          <cx:pt idx="20275">5</cx:pt>
          <cx:pt idx="20276">5</cx:pt>
          <cx:pt idx="20277">5</cx:pt>
          <cx:pt idx="20278">5</cx:pt>
          <cx:pt idx="20279">5</cx:pt>
          <cx:pt idx="20280">5</cx:pt>
          <cx:pt idx="20281">5</cx:pt>
          <cx:pt idx="20282">5</cx:pt>
          <cx:pt idx="20283">5</cx:pt>
          <cx:pt idx="20284">5</cx:pt>
          <cx:pt idx="20285">5</cx:pt>
          <cx:pt idx="20286">5</cx:pt>
          <cx:pt idx="20287">5</cx:pt>
          <cx:pt idx="20288">5</cx:pt>
          <cx:pt idx="20289">5</cx:pt>
          <cx:pt idx="20290">5</cx:pt>
          <cx:pt idx="20291">5</cx:pt>
          <cx:pt idx="20292">5</cx:pt>
          <cx:pt idx="20293">5</cx:pt>
          <cx:pt idx="20294">5</cx:pt>
          <cx:pt idx="20295">5</cx:pt>
          <cx:pt idx="20296">5</cx:pt>
          <cx:pt idx="20297">5</cx:pt>
          <cx:pt idx="20298">5</cx:pt>
          <cx:pt idx="20299">5</cx:pt>
          <cx:pt idx="20300">5</cx:pt>
          <cx:pt idx="20301">5</cx:pt>
          <cx:pt idx="20302">5</cx:pt>
          <cx:pt idx="20303">5</cx:pt>
          <cx:pt idx="20304">5</cx:pt>
          <cx:pt idx="20305">5</cx:pt>
          <cx:pt idx="20306">5</cx:pt>
          <cx:pt idx="20307">5</cx:pt>
          <cx:pt idx="20308">5</cx:pt>
          <cx:pt idx="20309">5</cx:pt>
          <cx:pt idx="20310">5</cx:pt>
          <cx:pt idx="20311">5</cx:pt>
          <cx:pt idx="20312">5</cx:pt>
          <cx:pt idx="20313">5</cx:pt>
          <cx:pt idx="20314">5</cx:pt>
          <cx:pt idx="20315">5</cx:pt>
          <cx:pt idx="20316">5</cx:pt>
          <cx:pt idx="20317">5</cx:pt>
          <cx:pt idx="20318">5</cx:pt>
          <cx:pt idx="20319">5</cx:pt>
          <cx:pt idx="20320">5</cx:pt>
          <cx:pt idx="20321">5</cx:pt>
          <cx:pt idx="20322">5</cx:pt>
          <cx:pt idx="20323">5</cx:pt>
          <cx:pt idx="20324">5</cx:pt>
          <cx:pt idx="20325">5</cx:pt>
          <cx:pt idx="20326">5</cx:pt>
          <cx:pt idx="20327">5</cx:pt>
          <cx:pt idx="20328">5</cx:pt>
          <cx:pt idx="20329">5</cx:pt>
          <cx:pt idx="20330">5</cx:pt>
          <cx:pt idx="20331">5</cx:pt>
          <cx:pt idx="20332">5</cx:pt>
          <cx:pt idx="20333">5</cx:pt>
          <cx:pt idx="20334">5</cx:pt>
          <cx:pt idx="20335">5</cx:pt>
          <cx:pt idx="20336">5</cx:pt>
          <cx:pt idx="20337">5</cx:pt>
          <cx:pt idx="20338">5</cx:pt>
          <cx:pt idx="20339">5</cx:pt>
          <cx:pt idx="20340">5</cx:pt>
          <cx:pt idx="20341">5</cx:pt>
          <cx:pt idx="20342">5</cx:pt>
          <cx:pt idx="20343">5</cx:pt>
          <cx:pt idx="20344">5</cx:pt>
          <cx:pt idx="20345">5</cx:pt>
          <cx:pt idx="20346">5</cx:pt>
          <cx:pt idx="20347">5</cx:pt>
          <cx:pt idx="20348">5</cx:pt>
          <cx:pt idx="20349">5</cx:pt>
          <cx:pt idx="20350">5</cx:pt>
          <cx:pt idx="20351">5</cx:pt>
          <cx:pt idx="20352">5</cx:pt>
          <cx:pt idx="20353">5</cx:pt>
          <cx:pt idx="20354">5</cx:pt>
          <cx:pt idx="20355">5</cx:pt>
          <cx:pt idx="20356">5</cx:pt>
          <cx:pt idx="20357">5</cx:pt>
          <cx:pt idx="20358">5</cx:pt>
          <cx:pt idx="20359">5</cx:pt>
          <cx:pt idx="20360">5</cx:pt>
          <cx:pt idx="20361">5</cx:pt>
          <cx:pt idx="20362">5</cx:pt>
          <cx:pt idx="20363">5</cx:pt>
          <cx:pt idx="20364">5</cx:pt>
          <cx:pt idx="20365">5</cx:pt>
          <cx:pt idx="20366">5</cx:pt>
          <cx:pt idx="20367">5</cx:pt>
          <cx:pt idx="20368">5</cx:pt>
          <cx:pt idx="20369">5</cx:pt>
          <cx:pt idx="20370">5</cx:pt>
          <cx:pt idx="20371">5</cx:pt>
          <cx:pt idx="20372">5</cx:pt>
          <cx:pt idx="20373">5</cx:pt>
          <cx:pt idx="20374">5</cx:pt>
          <cx:pt idx="20375">5</cx:pt>
          <cx:pt idx="20376">5</cx:pt>
          <cx:pt idx="20377">5</cx:pt>
          <cx:pt idx="20378">5</cx:pt>
          <cx:pt idx="20379">5</cx:pt>
          <cx:pt idx="20380">5</cx:pt>
          <cx:pt idx="20381">5</cx:pt>
          <cx:pt idx="20382">5</cx:pt>
          <cx:pt idx="20383">5</cx:pt>
          <cx:pt idx="20384">5</cx:pt>
          <cx:pt idx="20385">5</cx:pt>
          <cx:pt idx="20386">5</cx:pt>
          <cx:pt idx="20387">5</cx:pt>
          <cx:pt idx="20388">5</cx:pt>
          <cx:pt idx="20389">5</cx:pt>
          <cx:pt idx="20390">5</cx:pt>
          <cx:pt idx="20391">5</cx:pt>
          <cx:pt idx="20392">5</cx:pt>
          <cx:pt idx="20393">5</cx:pt>
          <cx:pt idx="20394">5</cx:pt>
          <cx:pt idx="20395">5</cx:pt>
          <cx:pt idx="20396">5</cx:pt>
          <cx:pt idx="20397">5</cx:pt>
          <cx:pt idx="20398">5</cx:pt>
          <cx:pt idx="20399">5</cx:pt>
          <cx:pt idx="20400">5</cx:pt>
          <cx:pt idx="20401">5</cx:pt>
          <cx:pt idx="20402">5</cx:pt>
          <cx:pt idx="20403">5</cx:pt>
          <cx:pt idx="20404">5</cx:pt>
          <cx:pt idx="20405">5</cx:pt>
          <cx:pt idx="20406">5</cx:pt>
          <cx:pt idx="20407">5</cx:pt>
          <cx:pt idx="20408">5</cx:pt>
          <cx:pt idx="20409">5</cx:pt>
          <cx:pt idx="20410">5</cx:pt>
          <cx:pt idx="20411">5</cx:pt>
          <cx:pt idx="20412">5</cx:pt>
          <cx:pt idx="20413">5</cx:pt>
          <cx:pt idx="20414">5</cx:pt>
          <cx:pt idx="20415">5</cx:pt>
          <cx:pt idx="20416">5</cx:pt>
          <cx:pt idx="20417">5</cx:pt>
          <cx:pt idx="20418">5</cx:pt>
          <cx:pt idx="20419">5</cx:pt>
          <cx:pt idx="20420">5</cx:pt>
          <cx:pt idx="20421">5</cx:pt>
          <cx:pt idx="20422">5</cx:pt>
          <cx:pt idx="20423">5</cx:pt>
          <cx:pt idx="20424">5</cx:pt>
          <cx:pt idx="20425">5</cx:pt>
          <cx:pt idx="20426">5</cx:pt>
          <cx:pt idx="20427">5</cx:pt>
          <cx:pt idx="20428">5</cx:pt>
          <cx:pt idx="20429">5</cx:pt>
          <cx:pt idx="20430">5</cx:pt>
          <cx:pt idx="20431">5</cx:pt>
          <cx:pt idx="20432">5</cx:pt>
          <cx:pt idx="20433">5</cx:pt>
          <cx:pt idx="20434">5</cx:pt>
          <cx:pt idx="20435">5</cx:pt>
          <cx:pt idx="20436">5</cx:pt>
          <cx:pt idx="20437">5</cx:pt>
          <cx:pt idx="20438">5</cx:pt>
          <cx:pt idx="20439">5</cx:pt>
          <cx:pt idx="20440">5</cx:pt>
          <cx:pt idx="20441">5</cx:pt>
          <cx:pt idx="20442">5</cx:pt>
          <cx:pt idx="20443">5</cx:pt>
          <cx:pt idx="20444">5</cx:pt>
          <cx:pt idx="20445">5</cx:pt>
          <cx:pt idx="20446">5</cx:pt>
          <cx:pt idx="20447">5</cx:pt>
          <cx:pt idx="20448">5</cx:pt>
          <cx:pt idx="20449">5</cx:pt>
          <cx:pt idx="20450">5</cx:pt>
          <cx:pt idx="20451">5</cx:pt>
          <cx:pt idx="20452">5</cx:pt>
          <cx:pt idx="20453">5</cx:pt>
          <cx:pt idx="20454">4</cx:pt>
          <cx:pt idx="20455">4</cx:pt>
          <cx:pt idx="20456">4</cx:pt>
          <cx:pt idx="20457">4</cx:pt>
          <cx:pt idx="20458">4</cx:pt>
          <cx:pt idx="20459">4</cx:pt>
          <cx:pt idx="20460">4</cx:pt>
          <cx:pt idx="20461">4</cx:pt>
          <cx:pt idx="20462">4</cx:pt>
          <cx:pt idx="20463">4</cx:pt>
          <cx:pt idx="20464">4</cx:pt>
          <cx:pt idx="20465">4</cx:pt>
          <cx:pt idx="20466">4</cx:pt>
          <cx:pt idx="20467">4</cx:pt>
          <cx:pt idx="20468">4</cx:pt>
          <cx:pt idx="20469">4</cx:pt>
          <cx:pt idx="20470">4</cx:pt>
          <cx:pt idx="20471">4</cx:pt>
          <cx:pt idx="20472">4</cx:pt>
          <cx:pt idx="20473">4</cx:pt>
          <cx:pt idx="20474">4</cx:pt>
          <cx:pt idx="20475">4</cx:pt>
          <cx:pt idx="20476">4</cx:pt>
          <cx:pt idx="20477">4</cx:pt>
          <cx:pt idx="20478">4</cx:pt>
          <cx:pt idx="20479">4</cx:pt>
          <cx:pt idx="20480">4</cx:pt>
          <cx:pt idx="20481">4</cx:pt>
          <cx:pt idx="20482">4</cx:pt>
          <cx:pt idx="20483">4</cx:pt>
          <cx:pt idx="20484">4</cx:pt>
          <cx:pt idx="20485">4</cx:pt>
          <cx:pt idx="20486">4</cx:pt>
          <cx:pt idx="20487">4</cx:pt>
          <cx:pt idx="20488">4</cx:pt>
          <cx:pt idx="20489">4</cx:pt>
          <cx:pt idx="20490">4</cx:pt>
          <cx:pt idx="20491">4</cx:pt>
          <cx:pt idx="20492">4</cx:pt>
          <cx:pt idx="20493">4</cx:pt>
          <cx:pt idx="20494">4</cx:pt>
          <cx:pt idx="20495">4</cx:pt>
          <cx:pt idx="20496">4</cx:pt>
          <cx:pt idx="20497">4</cx:pt>
          <cx:pt idx="20498">4</cx:pt>
          <cx:pt idx="20499">4</cx:pt>
          <cx:pt idx="20500">4</cx:pt>
          <cx:pt idx="20501">4</cx:pt>
          <cx:pt idx="20502">4</cx:pt>
          <cx:pt idx="20503">4</cx:pt>
          <cx:pt idx="20504">4</cx:pt>
          <cx:pt idx="20505">4</cx:pt>
          <cx:pt idx="20506">4</cx:pt>
          <cx:pt idx="20507">4</cx:pt>
          <cx:pt idx="20508">4</cx:pt>
          <cx:pt idx="20509">4</cx:pt>
          <cx:pt idx="20510">4</cx:pt>
          <cx:pt idx="20511">4</cx:pt>
          <cx:pt idx="20512">4</cx:pt>
          <cx:pt idx="20513">4</cx:pt>
          <cx:pt idx="20514">4</cx:pt>
          <cx:pt idx="20515">4</cx:pt>
          <cx:pt idx="20516">4</cx:pt>
          <cx:pt idx="20517">4</cx:pt>
          <cx:pt idx="20518">4</cx:pt>
          <cx:pt idx="20519">4</cx:pt>
          <cx:pt idx="20520">4</cx:pt>
          <cx:pt idx="20521">4</cx:pt>
          <cx:pt idx="20522">4</cx:pt>
          <cx:pt idx="20523">4</cx:pt>
          <cx:pt idx="20524">4</cx:pt>
          <cx:pt idx="20525">4</cx:pt>
          <cx:pt idx="20526">4</cx:pt>
          <cx:pt idx="20527">4</cx:pt>
          <cx:pt idx="20528">4</cx:pt>
          <cx:pt idx="20529">4</cx:pt>
          <cx:pt idx="20530">4</cx:pt>
          <cx:pt idx="20531">4</cx:pt>
          <cx:pt idx="20532">4</cx:pt>
          <cx:pt idx="20533">4</cx:pt>
          <cx:pt idx="20534">4</cx:pt>
          <cx:pt idx="20535">4</cx:pt>
          <cx:pt idx="20536">4</cx:pt>
          <cx:pt idx="20537">4</cx:pt>
          <cx:pt idx="20538">4</cx:pt>
          <cx:pt idx="20539">4</cx:pt>
          <cx:pt idx="20540">4</cx:pt>
          <cx:pt idx="20541">4</cx:pt>
          <cx:pt idx="20542">4</cx:pt>
          <cx:pt idx="20543">4</cx:pt>
          <cx:pt idx="20544">4</cx:pt>
          <cx:pt idx="20545">4</cx:pt>
          <cx:pt idx="20546">4</cx:pt>
          <cx:pt idx="20547">4</cx:pt>
          <cx:pt idx="20548">4</cx:pt>
          <cx:pt idx="20549">4</cx:pt>
          <cx:pt idx="20550">4</cx:pt>
          <cx:pt idx="20551">4</cx:pt>
          <cx:pt idx="20552">4</cx:pt>
          <cx:pt idx="20553">4</cx:pt>
          <cx:pt idx="20554">4</cx:pt>
          <cx:pt idx="20555">4</cx:pt>
          <cx:pt idx="20556">4</cx:pt>
          <cx:pt idx="20557">4</cx:pt>
          <cx:pt idx="20558">4</cx:pt>
          <cx:pt idx="20559">4</cx:pt>
          <cx:pt idx="20560">4</cx:pt>
          <cx:pt idx="20561">4</cx:pt>
          <cx:pt idx="20562">4</cx:pt>
          <cx:pt idx="20563">4</cx:pt>
          <cx:pt idx="20564">4</cx:pt>
          <cx:pt idx="20565">4</cx:pt>
          <cx:pt idx="20566">4</cx:pt>
          <cx:pt idx="20567">4</cx:pt>
          <cx:pt idx="20568">4</cx:pt>
          <cx:pt idx="20569">4</cx:pt>
          <cx:pt idx="20570">4</cx:pt>
          <cx:pt idx="20571">4</cx:pt>
          <cx:pt idx="20572">4</cx:pt>
          <cx:pt idx="20573">4</cx:pt>
          <cx:pt idx="20574">4</cx:pt>
          <cx:pt idx="20575">4</cx:pt>
          <cx:pt idx="20576">4</cx:pt>
          <cx:pt idx="20577">4</cx:pt>
          <cx:pt idx="20578">4</cx:pt>
          <cx:pt idx="20579">4</cx:pt>
          <cx:pt idx="20580">4</cx:pt>
          <cx:pt idx="20581">4</cx:pt>
          <cx:pt idx="20582">4</cx:pt>
          <cx:pt idx="20583">4</cx:pt>
          <cx:pt idx="20584">4</cx:pt>
          <cx:pt idx="20585">4</cx:pt>
          <cx:pt idx="20586">4</cx:pt>
          <cx:pt idx="20587">4</cx:pt>
          <cx:pt idx="20588">4</cx:pt>
          <cx:pt idx="20589">4</cx:pt>
          <cx:pt idx="20590">4</cx:pt>
          <cx:pt idx="20591">4</cx:pt>
          <cx:pt idx="20592">4</cx:pt>
          <cx:pt idx="20593">4</cx:pt>
          <cx:pt idx="20594">4</cx:pt>
          <cx:pt idx="20595">4</cx:pt>
          <cx:pt idx="20596">4</cx:pt>
          <cx:pt idx="20597">4</cx:pt>
          <cx:pt idx="20598">4</cx:pt>
          <cx:pt idx="20599">4</cx:pt>
          <cx:pt idx="20600">4</cx:pt>
          <cx:pt idx="20601">4</cx:pt>
          <cx:pt idx="20602">4</cx:pt>
          <cx:pt idx="20603">4</cx:pt>
          <cx:pt idx="20604">4</cx:pt>
          <cx:pt idx="20605">4</cx:pt>
          <cx:pt idx="20606">4</cx:pt>
          <cx:pt idx="20607">4</cx:pt>
          <cx:pt idx="20608">4</cx:pt>
          <cx:pt idx="20609">4</cx:pt>
          <cx:pt idx="20610">4</cx:pt>
          <cx:pt idx="20611">4</cx:pt>
          <cx:pt idx="20612">4</cx:pt>
          <cx:pt idx="20613">4</cx:pt>
          <cx:pt idx="20614">4</cx:pt>
          <cx:pt idx="20615">4</cx:pt>
          <cx:pt idx="20616">4</cx:pt>
          <cx:pt idx="20617">4</cx:pt>
          <cx:pt idx="20618">4</cx:pt>
          <cx:pt idx="20619">4</cx:pt>
          <cx:pt idx="20620">4</cx:pt>
          <cx:pt idx="20621">4</cx:pt>
          <cx:pt idx="20622">4</cx:pt>
          <cx:pt idx="20623">4</cx:pt>
          <cx:pt idx="20624">4</cx:pt>
          <cx:pt idx="20625">4</cx:pt>
          <cx:pt idx="20626">4</cx:pt>
          <cx:pt idx="20627">4</cx:pt>
          <cx:pt idx="20628">4</cx:pt>
          <cx:pt idx="20629">4</cx:pt>
          <cx:pt idx="20630">4</cx:pt>
          <cx:pt idx="20631">4</cx:pt>
          <cx:pt idx="20632">4</cx:pt>
          <cx:pt idx="20633">4</cx:pt>
          <cx:pt idx="20634">4</cx:pt>
          <cx:pt idx="20635">4</cx:pt>
          <cx:pt idx="20636">4</cx:pt>
          <cx:pt idx="20637">4</cx:pt>
          <cx:pt idx="20638">4</cx:pt>
          <cx:pt idx="20639">4</cx:pt>
          <cx:pt idx="20640">4</cx:pt>
          <cx:pt idx="20641">4</cx:pt>
          <cx:pt idx="20642">4</cx:pt>
          <cx:pt idx="20643">4</cx:pt>
          <cx:pt idx="20644">4</cx:pt>
          <cx:pt idx="20645">4</cx:pt>
          <cx:pt idx="20646">4</cx:pt>
          <cx:pt idx="20647">4</cx:pt>
          <cx:pt idx="20648">4</cx:pt>
          <cx:pt idx="20649">4</cx:pt>
          <cx:pt idx="20650">4</cx:pt>
          <cx:pt idx="20651">4</cx:pt>
          <cx:pt idx="20652">4</cx:pt>
          <cx:pt idx="20653">4</cx:pt>
          <cx:pt idx="20654">4</cx:pt>
          <cx:pt idx="20655">4</cx:pt>
          <cx:pt idx="20656">4</cx:pt>
          <cx:pt idx="20657">4</cx:pt>
          <cx:pt idx="20658">4</cx:pt>
          <cx:pt idx="20659">4</cx:pt>
          <cx:pt idx="20660">4</cx:pt>
          <cx:pt idx="20661">4</cx:pt>
          <cx:pt idx="20662">4</cx:pt>
          <cx:pt idx="20663">4</cx:pt>
          <cx:pt idx="20664">4</cx:pt>
          <cx:pt idx="20665">4</cx:pt>
          <cx:pt idx="20666">4</cx:pt>
          <cx:pt idx="20667">4</cx:pt>
          <cx:pt idx="20668">4</cx:pt>
          <cx:pt idx="20669">4</cx:pt>
          <cx:pt idx="20670">4</cx:pt>
          <cx:pt idx="20671">4</cx:pt>
          <cx:pt idx="20672">4</cx:pt>
          <cx:pt idx="20673">4</cx:pt>
          <cx:pt idx="20674">4</cx:pt>
          <cx:pt idx="20675">4</cx:pt>
          <cx:pt idx="20676">4</cx:pt>
          <cx:pt idx="20677">4</cx:pt>
          <cx:pt idx="20678">4</cx:pt>
          <cx:pt idx="20679">4</cx:pt>
          <cx:pt idx="20680">4</cx:pt>
          <cx:pt idx="20681">4</cx:pt>
          <cx:pt idx="20682">4</cx:pt>
          <cx:pt idx="20683">4</cx:pt>
          <cx:pt idx="20684">4</cx:pt>
          <cx:pt idx="20685">4</cx:pt>
          <cx:pt idx="20686">4</cx:pt>
          <cx:pt idx="20687">4</cx:pt>
          <cx:pt idx="20688">4</cx:pt>
          <cx:pt idx="20689">4</cx:pt>
          <cx:pt idx="20690">4</cx:pt>
          <cx:pt idx="20691">4</cx:pt>
          <cx:pt idx="20692">4</cx:pt>
          <cx:pt idx="20693">4</cx:pt>
          <cx:pt idx="20694">4</cx:pt>
          <cx:pt idx="20695">4</cx:pt>
          <cx:pt idx="20696">4</cx:pt>
          <cx:pt idx="20697">4</cx:pt>
          <cx:pt idx="20698">4</cx:pt>
          <cx:pt idx="20699">4</cx:pt>
          <cx:pt idx="20700">4</cx:pt>
          <cx:pt idx="20701">4</cx:pt>
          <cx:pt idx="20702">4</cx:pt>
          <cx:pt idx="20703">4</cx:pt>
          <cx:pt idx="20704">4</cx:pt>
          <cx:pt idx="20705">4</cx:pt>
          <cx:pt idx="20706">4</cx:pt>
          <cx:pt idx="20707">4</cx:pt>
          <cx:pt idx="20708">4</cx:pt>
          <cx:pt idx="20709">4</cx:pt>
          <cx:pt idx="20710">4</cx:pt>
          <cx:pt idx="20711">4</cx:pt>
          <cx:pt idx="20712">4</cx:pt>
          <cx:pt idx="20713">4</cx:pt>
          <cx:pt idx="20714">4</cx:pt>
          <cx:pt idx="20715">4</cx:pt>
          <cx:pt idx="20716">4</cx:pt>
          <cx:pt idx="20717">4</cx:pt>
          <cx:pt idx="20718">4</cx:pt>
          <cx:pt idx="20719">4</cx:pt>
          <cx:pt idx="20720">4</cx:pt>
          <cx:pt idx="20721">4</cx:pt>
          <cx:pt idx="20722">4</cx:pt>
          <cx:pt idx="20723">4</cx:pt>
          <cx:pt idx="20724">4</cx:pt>
          <cx:pt idx="20725">4</cx:pt>
          <cx:pt idx="20726">4</cx:pt>
          <cx:pt idx="20727">4</cx:pt>
          <cx:pt idx="20728">4</cx:pt>
          <cx:pt idx="20729">4</cx:pt>
          <cx:pt idx="20730">4</cx:pt>
          <cx:pt idx="20731">4</cx:pt>
          <cx:pt idx="20732">4</cx:pt>
          <cx:pt idx="20733">4</cx:pt>
          <cx:pt idx="20734">4</cx:pt>
          <cx:pt idx="20735">4</cx:pt>
          <cx:pt idx="20736">3</cx:pt>
          <cx:pt idx="20737">3</cx:pt>
          <cx:pt idx="20738">3</cx:pt>
          <cx:pt idx="20739">3</cx:pt>
          <cx:pt idx="20740">3</cx:pt>
          <cx:pt idx="20741">3</cx:pt>
          <cx:pt idx="20742">3</cx:pt>
          <cx:pt idx="20743">3</cx:pt>
          <cx:pt idx="20744">3</cx:pt>
          <cx:pt idx="20745">3</cx:pt>
          <cx:pt idx="20746">3</cx:pt>
          <cx:pt idx="20747">3</cx:pt>
          <cx:pt idx="20748">3</cx:pt>
          <cx:pt idx="20749">3</cx:pt>
          <cx:pt idx="20750">3</cx:pt>
          <cx:pt idx="20751">3</cx:pt>
          <cx:pt idx="20752">3</cx:pt>
          <cx:pt idx="20753">3</cx:pt>
          <cx:pt idx="20754">3</cx:pt>
          <cx:pt idx="20755">3</cx:pt>
          <cx:pt idx="20756">3</cx:pt>
          <cx:pt idx="20757">3</cx:pt>
          <cx:pt idx="20758">3</cx:pt>
          <cx:pt idx="20759">3</cx:pt>
          <cx:pt idx="20760">3</cx:pt>
          <cx:pt idx="20761">3</cx:pt>
          <cx:pt idx="20762">3</cx:pt>
          <cx:pt idx="20763">3</cx:pt>
          <cx:pt idx="20764">3</cx:pt>
          <cx:pt idx="20765">3</cx:pt>
          <cx:pt idx="20766">3</cx:pt>
          <cx:pt idx="20767">3</cx:pt>
          <cx:pt idx="20768">3</cx:pt>
          <cx:pt idx="20769">3</cx:pt>
          <cx:pt idx="20770">3</cx:pt>
          <cx:pt idx="20771">3</cx:pt>
          <cx:pt idx="20772">3</cx:pt>
          <cx:pt idx="20773">3</cx:pt>
          <cx:pt idx="20774">3</cx:pt>
          <cx:pt idx="20775">3</cx:pt>
          <cx:pt idx="20776">3</cx:pt>
          <cx:pt idx="20777">3</cx:pt>
          <cx:pt idx="20778">3</cx:pt>
          <cx:pt idx="20779">3</cx:pt>
          <cx:pt idx="20780">3</cx:pt>
          <cx:pt idx="20781">3</cx:pt>
          <cx:pt idx="20782">3</cx:pt>
          <cx:pt idx="20783">3</cx:pt>
          <cx:pt idx="20784">3</cx:pt>
          <cx:pt idx="20785">3</cx:pt>
          <cx:pt idx="20786">3</cx:pt>
          <cx:pt idx="20787">3</cx:pt>
          <cx:pt idx="20788">3</cx:pt>
          <cx:pt idx="20789">3</cx:pt>
          <cx:pt idx="20790">3</cx:pt>
          <cx:pt idx="20791">3</cx:pt>
          <cx:pt idx="20792">3</cx:pt>
          <cx:pt idx="20793">3</cx:pt>
          <cx:pt idx="20794">3</cx:pt>
          <cx:pt idx="20795">3</cx:pt>
          <cx:pt idx="20796">3</cx:pt>
          <cx:pt idx="20797">3</cx:pt>
          <cx:pt idx="20798">3</cx:pt>
          <cx:pt idx="20799">3</cx:pt>
          <cx:pt idx="20800">3</cx:pt>
          <cx:pt idx="20801">3</cx:pt>
          <cx:pt idx="20802">3</cx:pt>
          <cx:pt idx="20803">3</cx:pt>
          <cx:pt idx="20804">3</cx:pt>
          <cx:pt idx="20805">3</cx:pt>
          <cx:pt idx="20806">3</cx:pt>
          <cx:pt idx="20807">3</cx:pt>
          <cx:pt idx="20808">3</cx:pt>
          <cx:pt idx="20809">3</cx:pt>
          <cx:pt idx="20810">3</cx:pt>
          <cx:pt idx="20811">3</cx:pt>
          <cx:pt idx="20812">3</cx:pt>
          <cx:pt idx="20813">3</cx:pt>
          <cx:pt idx="20814">3</cx:pt>
          <cx:pt idx="20815">3</cx:pt>
          <cx:pt idx="20816">3</cx:pt>
          <cx:pt idx="20817">3</cx:pt>
          <cx:pt idx="20818">3</cx:pt>
          <cx:pt idx="20819">3</cx:pt>
          <cx:pt idx="20820">3</cx:pt>
          <cx:pt idx="20821">3</cx:pt>
          <cx:pt idx="20822">3</cx:pt>
          <cx:pt idx="20823">3</cx:pt>
          <cx:pt idx="20824">3</cx:pt>
          <cx:pt idx="20825">3</cx:pt>
          <cx:pt idx="20826">3</cx:pt>
          <cx:pt idx="20827">3</cx:pt>
          <cx:pt idx="20828">3</cx:pt>
          <cx:pt idx="20829">3</cx:pt>
          <cx:pt idx="20830">3</cx:pt>
          <cx:pt idx="20831">3</cx:pt>
          <cx:pt idx="20832">3</cx:pt>
          <cx:pt idx="20833">3</cx:pt>
          <cx:pt idx="20834">3</cx:pt>
          <cx:pt idx="20835">3</cx:pt>
          <cx:pt idx="20836">3</cx:pt>
          <cx:pt idx="20837">3</cx:pt>
          <cx:pt idx="20838">3</cx:pt>
          <cx:pt idx="20839">3</cx:pt>
          <cx:pt idx="20840">3</cx:pt>
          <cx:pt idx="20841">3</cx:pt>
          <cx:pt idx="20842">3</cx:pt>
          <cx:pt idx="20843">3</cx:pt>
          <cx:pt idx="20844">3</cx:pt>
          <cx:pt idx="20845">3</cx:pt>
          <cx:pt idx="20846">3</cx:pt>
          <cx:pt idx="20847">3</cx:pt>
          <cx:pt idx="20848">3</cx:pt>
          <cx:pt idx="20849">3</cx:pt>
          <cx:pt idx="20850">3</cx:pt>
          <cx:pt idx="20851">3</cx:pt>
          <cx:pt idx="20852">3</cx:pt>
          <cx:pt idx="20853">3</cx:pt>
          <cx:pt idx="20854">3</cx:pt>
          <cx:pt idx="20855">3</cx:pt>
          <cx:pt idx="20856">3</cx:pt>
          <cx:pt idx="20857">3</cx:pt>
          <cx:pt idx="20858">3</cx:pt>
          <cx:pt idx="20859">3</cx:pt>
          <cx:pt idx="20860">3</cx:pt>
          <cx:pt idx="20861">3</cx:pt>
          <cx:pt idx="20862">3</cx:pt>
          <cx:pt idx="20863">3</cx:pt>
          <cx:pt idx="20864">3</cx:pt>
          <cx:pt idx="20865">3</cx:pt>
          <cx:pt idx="20866">3</cx:pt>
          <cx:pt idx="20867">3</cx:pt>
          <cx:pt idx="20868">3</cx:pt>
          <cx:pt idx="20869">3</cx:pt>
          <cx:pt idx="20870">3</cx:pt>
          <cx:pt idx="20871">3</cx:pt>
          <cx:pt idx="20872">3</cx:pt>
          <cx:pt idx="20873">3</cx:pt>
          <cx:pt idx="20874">3</cx:pt>
          <cx:pt idx="20875">3</cx:pt>
          <cx:pt idx="20876">3</cx:pt>
          <cx:pt idx="20877">3</cx:pt>
          <cx:pt idx="20878">3</cx:pt>
          <cx:pt idx="20879">3</cx:pt>
          <cx:pt idx="20880">3</cx:pt>
          <cx:pt idx="20881">3</cx:pt>
          <cx:pt idx="20882">3</cx:pt>
          <cx:pt idx="20883">3</cx:pt>
          <cx:pt idx="20884">3</cx:pt>
          <cx:pt idx="20885">3</cx:pt>
          <cx:pt idx="20886">3</cx:pt>
          <cx:pt idx="20887">3</cx:pt>
          <cx:pt idx="20888">3</cx:pt>
          <cx:pt idx="20889">3</cx:pt>
          <cx:pt idx="20890">3</cx:pt>
          <cx:pt idx="20891">3</cx:pt>
          <cx:pt idx="20892">3</cx:pt>
          <cx:pt idx="20893">3</cx:pt>
          <cx:pt idx="20894">3</cx:pt>
          <cx:pt idx="20895">3</cx:pt>
          <cx:pt idx="20896">3</cx:pt>
          <cx:pt idx="20897">3</cx:pt>
          <cx:pt idx="20898">3</cx:pt>
          <cx:pt idx="20899">3</cx:pt>
          <cx:pt idx="20900">3</cx:pt>
          <cx:pt idx="20901">3</cx:pt>
          <cx:pt idx="20902">3</cx:pt>
          <cx:pt idx="20903">3</cx:pt>
          <cx:pt idx="20904">3</cx:pt>
          <cx:pt idx="20905">3</cx:pt>
          <cx:pt idx="20906">3</cx:pt>
          <cx:pt idx="20907">3</cx:pt>
          <cx:pt idx="20908">3</cx:pt>
          <cx:pt idx="20909">3</cx:pt>
          <cx:pt idx="20910">3</cx:pt>
          <cx:pt idx="20911">3</cx:pt>
          <cx:pt idx="20912">3</cx:pt>
          <cx:pt idx="20913">3</cx:pt>
          <cx:pt idx="20914">3</cx:pt>
          <cx:pt idx="20915">3</cx:pt>
          <cx:pt idx="20916">3</cx:pt>
          <cx:pt idx="20917">3</cx:pt>
          <cx:pt idx="20918">3</cx:pt>
          <cx:pt idx="20919">3</cx:pt>
          <cx:pt idx="20920">3</cx:pt>
          <cx:pt idx="20921">3</cx:pt>
          <cx:pt idx="20922">3</cx:pt>
          <cx:pt idx="20923">3</cx:pt>
          <cx:pt idx="20924">3</cx:pt>
          <cx:pt idx="20925">3</cx:pt>
          <cx:pt idx="20926">3</cx:pt>
          <cx:pt idx="20927">3</cx:pt>
          <cx:pt idx="20928">3</cx:pt>
          <cx:pt idx="20929">3</cx:pt>
          <cx:pt idx="20930">3</cx:pt>
          <cx:pt idx="20931">3</cx:pt>
          <cx:pt idx="20932">3</cx:pt>
          <cx:pt idx="20933">3</cx:pt>
          <cx:pt idx="20934">3</cx:pt>
          <cx:pt idx="20935">3</cx:pt>
          <cx:pt idx="20936">3</cx:pt>
          <cx:pt idx="20937">3</cx:pt>
          <cx:pt idx="20938">3</cx:pt>
          <cx:pt idx="20939">3</cx:pt>
          <cx:pt idx="20940">3</cx:pt>
          <cx:pt idx="20941">3</cx:pt>
          <cx:pt idx="20942">3</cx:pt>
          <cx:pt idx="20943">3</cx:pt>
          <cx:pt idx="20944">3</cx:pt>
          <cx:pt idx="20945">3</cx:pt>
          <cx:pt idx="20946">3</cx:pt>
          <cx:pt idx="20947">3</cx:pt>
          <cx:pt idx="20948">3</cx:pt>
          <cx:pt idx="20949">3</cx:pt>
          <cx:pt idx="20950">3</cx:pt>
          <cx:pt idx="20951">3</cx:pt>
          <cx:pt idx="20952">3</cx:pt>
          <cx:pt idx="20953">3</cx:pt>
          <cx:pt idx="20954">3</cx:pt>
          <cx:pt idx="20955">3</cx:pt>
          <cx:pt idx="20956">3</cx:pt>
          <cx:pt idx="20957">3</cx:pt>
          <cx:pt idx="20958">3</cx:pt>
          <cx:pt idx="20959">3</cx:pt>
          <cx:pt idx="20960">3</cx:pt>
          <cx:pt idx="20961">3</cx:pt>
          <cx:pt idx="20962">3</cx:pt>
          <cx:pt idx="20963">3</cx:pt>
          <cx:pt idx="20964">3</cx:pt>
          <cx:pt idx="20965">3</cx:pt>
          <cx:pt idx="20966">3</cx:pt>
          <cx:pt idx="20967">3</cx:pt>
          <cx:pt idx="20968">3</cx:pt>
          <cx:pt idx="20969">3</cx:pt>
          <cx:pt idx="20970">3</cx:pt>
          <cx:pt idx="20971">3</cx:pt>
          <cx:pt idx="20972">3</cx:pt>
          <cx:pt idx="20973">3</cx:pt>
          <cx:pt idx="20974">3</cx:pt>
          <cx:pt idx="20975">3</cx:pt>
          <cx:pt idx="20976">3</cx:pt>
          <cx:pt idx="20977">3</cx:pt>
          <cx:pt idx="20978">3</cx:pt>
          <cx:pt idx="20979">3</cx:pt>
          <cx:pt idx="20980">3</cx:pt>
          <cx:pt idx="20981">3</cx:pt>
          <cx:pt idx="20982">3</cx:pt>
          <cx:pt idx="20983">3</cx:pt>
          <cx:pt idx="20984">3</cx:pt>
          <cx:pt idx="20985">3</cx:pt>
          <cx:pt idx="20986">3</cx:pt>
          <cx:pt idx="20987">3</cx:pt>
          <cx:pt idx="20988">3</cx:pt>
          <cx:pt idx="20989">3</cx:pt>
          <cx:pt idx="20990">3</cx:pt>
          <cx:pt idx="20991">3</cx:pt>
          <cx:pt idx="20992">3</cx:pt>
          <cx:pt idx="20993">3</cx:pt>
          <cx:pt idx="20994">3</cx:pt>
          <cx:pt idx="20995">3</cx:pt>
          <cx:pt idx="20996">3</cx:pt>
          <cx:pt idx="20997">3</cx:pt>
          <cx:pt idx="20998">3</cx:pt>
          <cx:pt idx="20999">3</cx:pt>
          <cx:pt idx="21000">3</cx:pt>
          <cx:pt idx="21001">3</cx:pt>
          <cx:pt idx="21002">3</cx:pt>
          <cx:pt idx="21003">3</cx:pt>
          <cx:pt idx="21004">3</cx:pt>
          <cx:pt idx="21005">3</cx:pt>
          <cx:pt idx="21006">3</cx:pt>
          <cx:pt idx="21007">3</cx:pt>
          <cx:pt idx="21008">3</cx:pt>
          <cx:pt idx="21009">3</cx:pt>
          <cx:pt idx="21010">3</cx:pt>
          <cx:pt idx="21011">3</cx:pt>
          <cx:pt idx="21012">3</cx:pt>
          <cx:pt idx="21013">2</cx:pt>
          <cx:pt idx="21014">2</cx:pt>
          <cx:pt idx="21015">2</cx:pt>
          <cx:pt idx="21016">2</cx:pt>
          <cx:pt idx="21017">2</cx:pt>
          <cx:pt idx="21018">2</cx:pt>
          <cx:pt idx="21019">2</cx:pt>
          <cx:pt idx="21020">2</cx:pt>
          <cx:pt idx="21021">2</cx:pt>
          <cx:pt idx="21022">2</cx:pt>
          <cx:pt idx="21023">2</cx:pt>
          <cx:pt idx="21024">2</cx:pt>
          <cx:pt idx="21025">2</cx:pt>
          <cx:pt idx="21026">2</cx:pt>
          <cx:pt idx="21027">2</cx:pt>
          <cx:pt idx="21028">2</cx:pt>
          <cx:pt idx="21029">2</cx:pt>
          <cx:pt idx="21030">2</cx:pt>
          <cx:pt idx="21031">2</cx:pt>
          <cx:pt idx="21032">2</cx:pt>
          <cx:pt idx="21033">2</cx:pt>
          <cx:pt idx="21034">2</cx:pt>
          <cx:pt idx="21035">2</cx:pt>
          <cx:pt idx="21036">2</cx:pt>
          <cx:pt idx="21037">2</cx:pt>
          <cx:pt idx="21038">2</cx:pt>
          <cx:pt idx="21039">2</cx:pt>
          <cx:pt idx="21040">2</cx:pt>
          <cx:pt idx="21041">2</cx:pt>
          <cx:pt idx="21042">2</cx:pt>
          <cx:pt idx="21043">2</cx:pt>
          <cx:pt idx="21044">2</cx:pt>
          <cx:pt idx="21045">2</cx:pt>
          <cx:pt idx="21046">2</cx:pt>
          <cx:pt idx="21047">2</cx:pt>
          <cx:pt idx="21048">2</cx:pt>
          <cx:pt idx="21049">2</cx:pt>
          <cx:pt idx="21050">2</cx:pt>
          <cx:pt idx="21051">2</cx:pt>
          <cx:pt idx="21052">2</cx:pt>
          <cx:pt idx="21053">2</cx:pt>
          <cx:pt idx="21054">2</cx:pt>
          <cx:pt idx="21055">2</cx:pt>
          <cx:pt idx="21056">2</cx:pt>
          <cx:pt idx="21057">2</cx:pt>
          <cx:pt idx="21058">2</cx:pt>
          <cx:pt idx="21059">2</cx:pt>
          <cx:pt idx="21060">2</cx:pt>
          <cx:pt idx="21061">2</cx:pt>
          <cx:pt idx="21062">2</cx:pt>
          <cx:pt idx="21063">2</cx:pt>
          <cx:pt idx="21064">2</cx:pt>
          <cx:pt idx="21065">2</cx:pt>
          <cx:pt idx="21066">2</cx:pt>
          <cx:pt idx="21067">2</cx:pt>
          <cx:pt idx="21068">2</cx:pt>
          <cx:pt idx="21069">2</cx:pt>
          <cx:pt idx="21070">2</cx:pt>
          <cx:pt idx="21071">2</cx:pt>
          <cx:pt idx="21072">2</cx:pt>
          <cx:pt idx="21073">2</cx:pt>
          <cx:pt idx="21074">2</cx:pt>
          <cx:pt idx="21075">2</cx:pt>
          <cx:pt idx="21076">2</cx:pt>
          <cx:pt idx="21077">2</cx:pt>
          <cx:pt idx="21078">2</cx:pt>
          <cx:pt idx="21079">2</cx:pt>
          <cx:pt idx="21080">2</cx:pt>
          <cx:pt idx="21081">2</cx:pt>
          <cx:pt idx="21082">2</cx:pt>
          <cx:pt idx="21083">2</cx:pt>
          <cx:pt idx="21084">2</cx:pt>
          <cx:pt idx="21085">2</cx:pt>
          <cx:pt idx="21086">2</cx:pt>
          <cx:pt idx="21087">2</cx:pt>
          <cx:pt idx="21088">2</cx:pt>
          <cx:pt idx="21089">2</cx:pt>
          <cx:pt idx="21090">2</cx:pt>
          <cx:pt idx="21091">2</cx:pt>
          <cx:pt idx="21092">2</cx:pt>
          <cx:pt idx="21093">2</cx:pt>
          <cx:pt idx="21094">2</cx:pt>
          <cx:pt idx="21095">2</cx:pt>
          <cx:pt idx="21096">2</cx:pt>
          <cx:pt idx="21097">2</cx:pt>
          <cx:pt idx="21098">2</cx:pt>
          <cx:pt idx="21099">2</cx:pt>
          <cx:pt idx="21100">2</cx:pt>
          <cx:pt idx="21101">2</cx:pt>
          <cx:pt idx="21102">2</cx:pt>
          <cx:pt idx="21103">2</cx:pt>
          <cx:pt idx="21104">2</cx:pt>
          <cx:pt idx="21105">2</cx:pt>
          <cx:pt idx="21106">2</cx:pt>
          <cx:pt idx="21107">2</cx:pt>
          <cx:pt idx="21108">2</cx:pt>
          <cx:pt idx="21109">2</cx:pt>
          <cx:pt idx="21110">2</cx:pt>
          <cx:pt idx="21111">2</cx:pt>
          <cx:pt idx="21112">2</cx:pt>
          <cx:pt idx="21113">2</cx:pt>
          <cx:pt idx="21114">2</cx:pt>
          <cx:pt idx="21115">2</cx:pt>
          <cx:pt idx="21116">2</cx:pt>
          <cx:pt idx="21117">2</cx:pt>
          <cx:pt idx="21118">2</cx:pt>
          <cx:pt idx="21119">2</cx:pt>
          <cx:pt idx="21120">2</cx:pt>
          <cx:pt idx="21121">2</cx:pt>
          <cx:pt idx="21122">2</cx:pt>
          <cx:pt idx="21123">2</cx:pt>
          <cx:pt idx="21124">2</cx:pt>
          <cx:pt idx="21125">2</cx:pt>
          <cx:pt idx="21126">2</cx:pt>
          <cx:pt idx="21127">2</cx:pt>
          <cx:pt idx="21128">2</cx:pt>
          <cx:pt idx="21129">2</cx:pt>
          <cx:pt idx="21130">2</cx:pt>
          <cx:pt idx="21131">2</cx:pt>
          <cx:pt idx="21132">2</cx:pt>
          <cx:pt idx="21133">2</cx:pt>
          <cx:pt idx="21134">2</cx:pt>
          <cx:pt idx="21135">2</cx:pt>
          <cx:pt idx="21136">2</cx:pt>
          <cx:pt idx="21137">2</cx:pt>
          <cx:pt idx="21138">2</cx:pt>
          <cx:pt idx="21139">2</cx:pt>
          <cx:pt idx="21140">2</cx:pt>
          <cx:pt idx="21141">2</cx:pt>
          <cx:pt idx="21142">2</cx:pt>
          <cx:pt idx="21143">2</cx:pt>
          <cx:pt idx="21144">2</cx:pt>
          <cx:pt idx="21145">2</cx:pt>
          <cx:pt idx="21146">2</cx:pt>
          <cx:pt idx="21147">2</cx:pt>
          <cx:pt idx="21148">2</cx:pt>
          <cx:pt idx="21149">2</cx:pt>
          <cx:pt idx="21150">2</cx:pt>
          <cx:pt idx="21151">2</cx:pt>
          <cx:pt idx="21152">2</cx:pt>
          <cx:pt idx="21153">2</cx:pt>
          <cx:pt idx="21154">2</cx:pt>
          <cx:pt idx="21155">2</cx:pt>
          <cx:pt idx="21156">2</cx:pt>
          <cx:pt idx="21157">2</cx:pt>
          <cx:pt idx="21158">2</cx:pt>
          <cx:pt idx="21159">2</cx:pt>
          <cx:pt idx="21160">2</cx:pt>
          <cx:pt idx="21161">2</cx:pt>
          <cx:pt idx="21162">2</cx:pt>
          <cx:pt idx="21163">2</cx:pt>
          <cx:pt idx="21164">2</cx:pt>
          <cx:pt idx="21165">2</cx:pt>
          <cx:pt idx="21166">2</cx:pt>
          <cx:pt idx="21167">2</cx:pt>
          <cx:pt idx="21168">2</cx:pt>
          <cx:pt idx="21169">2</cx:pt>
          <cx:pt idx="21170">2</cx:pt>
          <cx:pt idx="21171">2</cx:pt>
          <cx:pt idx="21172">2</cx:pt>
          <cx:pt idx="21173">2</cx:pt>
          <cx:pt idx="21174">2</cx:pt>
          <cx:pt idx="21175">2</cx:pt>
          <cx:pt idx="21176">2</cx:pt>
          <cx:pt idx="21177">2</cx:pt>
          <cx:pt idx="21178">2</cx:pt>
          <cx:pt idx="21179">2</cx:pt>
          <cx:pt idx="21180">2</cx:pt>
          <cx:pt idx="21181">2</cx:pt>
          <cx:pt idx="21182">2</cx:pt>
          <cx:pt idx="21183">2</cx:pt>
          <cx:pt idx="21184">2</cx:pt>
          <cx:pt idx="21185">2</cx:pt>
          <cx:pt idx="21186">2</cx:pt>
          <cx:pt idx="21187">2</cx:pt>
          <cx:pt idx="21188">2</cx:pt>
          <cx:pt idx="21189">2</cx:pt>
          <cx:pt idx="21190">2</cx:pt>
          <cx:pt idx="21191">2</cx:pt>
          <cx:pt idx="21192">2</cx:pt>
          <cx:pt idx="21193">2</cx:pt>
          <cx:pt idx="21194">2</cx:pt>
          <cx:pt idx="21195">2</cx:pt>
          <cx:pt idx="21196">2</cx:pt>
          <cx:pt idx="21197">2</cx:pt>
          <cx:pt idx="21198">2</cx:pt>
          <cx:pt idx="21199">2</cx:pt>
          <cx:pt idx="21200">2</cx:pt>
          <cx:pt idx="21201">2</cx:pt>
          <cx:pt idx="21202">2</cx:pt>
          <cx:pt idx="21203">2</cx:pt>
          <cx:pt idx="21204">2</cx:pt>
          <cx:pt idx="21205">2</cx:pt>
          <cx:pt idx="21206">2</cx:pt>
          <cx:pt idx="21207">2</cx:pt>
          <cx:pt idx="21208">2</cx:pt>
          <cx:pt idx="21209">2</cx:pt>
          <cx:pt idx="21210">2</cx:pt>
          <cx:pt idx="21211">2</cx:pt>
          <cx:pt idx="21212">2</cx:pt>
          <cx:pt idx="21213">2</cx:pt>
          <cx:pt idx="21214">2</cx:pt>
          <cx:pt idx="21215">2</cx:pt>
          <cx:pt idx="21216">2</cx:pt>
          <cx:pt idx="21217">2</cx:pt>
          <cx:pt idx="21218">2</cx:pt>
          <cx:pt idx="21219">2</cx:pt>
          <cx:pt idx="21220">2</cx:pt>
          <cx:pt idx="21221">2</cx:pt>
          <cx:pt idx="21222">2</cx:pt>
          <cx:pt idx="21223">2</cx:pt>
          <cx:pt idx="21224">2</cx:pt>
          <cx:pt idx="21225">2</cx:pt>
          <cx:pt idx="21226">2</cx:pt>
          <cx:pt idx="21227">2</cx:pt>
          <cx:pt idx="21228">2</cx:pt>
          <cx:pt idx="21229">2</cx:pt>
          <cx:pt idx="21230">2</cx:pt>
          <cx:pt idx="21231">2</cx:pt>
          <cx:pt idx="21232">2</cx:pt>
          <cx:pt idx="21233">2</cx:pt>
          <cx:pt idx="21234">2</cx:pt>
          <cx:pt idx="21235">2</cx:pt>
          <cx:pt idx="21236">2</cx:pt>
          <cx:pt idx="21237">2</cx:pt>
          <cx:pt idx="21238">2</cx:pt>
          <cx:pt idx="21239">2</cx:pt>
          <cx:pt idx="21240">2</cx:pt>
          <cx:pt idx="21241">2</cx:pt>
          <cx:pt idx="21242">2</cx:pt>
          <cx:pt idx="21243">2</cx:pt>
          <cx:pt idx="21244">2</cx:pt>
          <cx:pt idx="21245">2</cx:pt>
          <cx:pt idx="21246">2</cx:pt>
          <cx:pt idx="21247">2</cx:pt>
          <cx:pt idx="21248">2</cx:pt>
          <cx:pt idx="21249">2</cx:pt>
          <cx:pt idx="21250">2</cx:pt>
          <cx:pt idx="21251">2</cx:pt>
          <cx:pt idx="21252">2</cx:pt>
          <cx:pt idx="21253">2</cx:pt>
          <cx:pt idx="21254">2</cx:pt>
          <cx:pt idx="21255">2</cx:pt>
          <cx:pt idx="21256">2</cx:pt>
          <cx:pt idx="21257">2</cx:pt>
          <cx:pt idx="21258">2</cx:pt>
          <cx:pt idx="21259">2</cx:pt>
          <cx:pt idx="21260">2</cx:pt>
          <cx:pt idx="21261">2</cx:pt>
          <cx:pt idx="21262">2</cx:pt>
          <cx:pt idx="21263">2</cx:pt>
          <cx:pt idx="21264">2</cx:pt>
          <cx:pt idx="21265">1</cx:pt>
          <cx:pt idx="21266">1</cx:pt>
          <cx:pt idx="21267">1</cx:pt>
          <cx:pt idx="21268">1</cx:pt>
          <cx:pt idx="21269">1</cx:pt>
          <cx:pt idx="21270">1</cx:pt>
          <cx:pt idx="21271">1</cx:pt>
          <cx:pt idx="21272">1</cx:pt>
          <cx:pt idx="21273">1</cx:pt>
          <cx:pt idx="21274">1</cx:pt>
          <cx:pt idx="21275">1</cx:pt>
          <cx:pt idx="21276">1</cx:pt>
          <cx:pt idx="21277">1</cx:pt>
          <cx:pt idx="21278">1</cx:pt>
          <cx:pt idx="21279">1</cx:pt>
          <cx:pt idx="21280">1</cx:pt>
          <cx:pt idx="21281">1</cx:pt>
          <cx:pt idx="21282">1</cx:pt>
          <cx:pt idx="21283">1</cx:pt>
          <cx:pt idx="21284">1</cx:pt>
          <cx:pt idx="21285">1</cx:pt>
          <cx:pt idx="21286">1</cx:pt>
          <cx:pt idx="21287">1</cx:pt>
          <cx:pt idx="21288">1</cx:pt>
          <cx:pt idx="21289">1</cx:pt>
          <cx:pt idx="21290">1</cx:pt>
          <cx:pt idx="21291">1</cx:pt>
          <cx:pt idx="21292">1</cx:pt>
          <cx:pt idx="21293">1</cx:pt>
          <cx:pt idx="21294">1</cx:pt>
          <cx:pt idx="21295">1</cx:pt>
          <cx:pt idx="21296">1</cx:pt>
          <cx:pt idx="21297">1</cx:pt>
          <cx:pt idx="21298">1</cx:pt>
          <cx:pt idx="21299">1</cx:pt>
          <cx:pt idx="21300">1</cx:pt>
          <cx:pt idx="21301">1</cx:pt>
          <cx:pt idx="21302">1</cx:pt>
          <cx:pt idx="21303">1</cx:pt>
          <cx:pt idx="21304">1</cx:pt>
          <cx:pt idx="21305">1</cx:pt>
          <cx:pt idx="21306">1</cx:pt>
          <cx:pt idx="21307">1</cx:pt>
          <cx:pt idx="21308">1</cx:pt>
          <cx:pt idx="21309">1</cx:pt>
          <cx:pt idx="21310">1</cx:pt>
          <cx:pt idx="21311">1</cx:pt>
          <cx:pt idx="21312">1</cx:pt>
          <cx:pt idx="21313">1</cx:pt>
          <cx:pt idx="21314">1</cx:pt>
          <cx:pt idx="21315">1</cx:pt>
          <cx:pt idx="21316">1</cx:pt>
          <cx:pt idx="21317">1</cx:pt>
          <cx:pt idx="21318">1</cx:pt>
          <cx:pt idx="21319">1</cx:pt>
          <cx:pt idx="21320">1</cx:pt>
          <cx:pt idx="21321">1</cx:pt>
          <cx:pt idx="21322">1</cx:pt>
          <cx:pt idx="21323">1</cx:pt>
          <cx:pt idx="21324">1</cx:pt>
          <cx:pt idx="21325">1</cx:pt>
          <cx:pt idx="21326">1</cx:pt>
          <cx:pt idx="21327">1</cx:pt>
          <cx:pt idx="21328">1</cx:pt>
          <cx:pt idx="21329">1</cx:pt>
          <cx:pt idx="21330">1</cx:pt>
          <cx:pt idx="21331">1</cx:pt>
          <cx:pt idx="21332">1</cx:pt>
          <cx:pt idx="21333">1</cx:pt>
          <cx:pt idx="21334">1</cx:pt>
          <cx:pt idx="21335">1</cx:pt>
          <cx:pt idx="21336">1</cx:pt>
          <cx:pt idx="21337">1</cx:pt>
          <cx:pt idx="21338">1</cx:pt>
          <cx:pt idx="21339">1</cx:pt>
          <cx:pt idx="21340">1</cx:pt>
          <cx:pt idx="21341">1</cx:pt>
          <cx:pt idx="21342">1</cx:pt>
          <cx:pt idx="21343">1</cx:pt>
          <cx:pt idx="21344">1</cx:pt>
          <cx:pt idx="21345">1</cx:pt>
          <cx:pt idx="21346">1</cx:pt>
          <cx:pt idx="21347">1</cx:pt>
          <cx:pt idx="21348">1</cx:pt>
          <cx:pt idx="21349">1</cx:pt>
          <cx:pt idx="21350">1</cx:pt>
          <cx:pt idx="21351">1</cx:pt>
          <cx:pt idx="21352">1</cx:pt>
          <cx:pt idx="21353">1</cx:pt>
          <cx:pt idx="21354">1</cx:pt>
          <cx:pt idx="21355">1</cx:pt>
          <cx:pt idx="21356">1</cx:pt>
          <cx:pt idx="21357">1</cx:pt>
          <cx:pt idx="21358">1</cx:pt>
          <cx:pt idx="21359">1</cx:pt>
          <cx:pt idx="21360">1</cx:pt>
          <cx:pt idx="21361">1</cx:pt>
          <cx:pt idx="21362">1</cx:pt>
          <cx:pt idx="21363">1</cx:pt>
          <cx:pt idx="21364">1</cx:pt>
          <cx:pt idx="21365">1</cx:pt>
          <cx:pt idx="21366">1</cx:pt>
          <cx:pt idx="21367">1</cx:pt>
          <cx:pt idx="21368">1</cx:pt>
          <cx:pt idx="21369">1</cx:pt>
          <cx:pt idx="21370">1</cx:pt>
          <cx:pt idx="21371">1</cx:pt>
          <cx:pt idx="21372">1</cx:pt>
          <cx:pt idx="21373">1</cx:pt>
          <cx:pt idx="21374">1</cx:pt>
          <cx:pt idx="21375">1</cx:pt>
          <cx:pt idx="21376">1</cx:pt>
          <cx:pt idx="21377">1</cx:pt>
          <cx:pt idx="21378">1</cx:pt>
          <cx:pt idx="21379">1</cx:pt>
          <cx:pt idx="21380">1</cx:pt>
          <cx:pt idx="21381">1</cx:pt>
          <cx:pt idx="21382">1</cx:pt>
          <cx:pt idx="21383">1</cx:pt>
          <cx:pt idx="21384">1</cx:pt>
          <cx:pt idx="21385">1</cx:pt>
          <cx:pt idx="21386">1</cx:pt>
          <cx:pt idx="21387">1</cx:pt>
          <cx:pt idx="21388">1</cx:pt>
          <cx:pt idx="21389">1</cx:pt>
          <cx:pt idx="21390">1</cx:pt>
          <cx:pt idx="21391">1</cx:pt>
          <cx:pt idx="21392">1</cx:pt>
          <cx:pt idx="21393">1</cx:pt>
          <cx:pt idx="21394">1</cx:pt>
          <cx:pt idx="21395">1</cx:pt>
          <cx:pt idx="21396">1</cx:pt>
          <cx:pt idx="21397">1</cx:pt>
          <cx:pt idx="21398">1</cx:pt>
          <cx:pt idx="21399">1</cx:pt>
          <cx:pt idx="21400">1</cx:pt>
          <cx:pt idx="21401">1</cx:pt>
          <cx:pt idx="21402">1</cx:pt>
          <cx:pt idx="21403">1</cx:pt>
          <cx:pt idx="21404">1</cx:pt>
          <cx:pt idx="21405">1</cx:pt>
          <cx:pt idx="21406">1</cx:pt>
          <cx:pt idx="21407">1</cx:pt>
          <cx:pt idx="21408">1</cx:pt>
          <cx:pt idx="21409">1</cx:pt>
          <cx:pt idx="21410">1</cx:pt>
          <cx:pt idx="21411">1</cx:pt>
          <cx:pt idx="21412">1</cx:pt>
          <cx:pt idx="21413">1</cx:pt>
          <cx:pt idx="21414">1</cx:pt>
          <cx:pt idx="21415">1</cx:pt>
          <cx:pt idx="21416">1</cx:pt>
          <cx:pt idx="21417">1</cx:pt>
          <cx:pt idx="21418">1</cx:pt>
          <cx:pt idx="21419">1</cx:pt>
          <cx:pt idx="21420">1</cx:pt>
          <cx:pt idx="21421">1</cx:pt>
          <cx:pt idx="21422">1</cx:pt>
          <cx:pt idx="21423">1</cx:pt>
          <cx:pt idx="21424">1</cx:pt>
          <cx:pt idx="21425">1</cx:pt>
          <cx:pt idx="21426">1</cx:pt>
          <cx:pt idx="21427">1</cx:pt>
          <cx:pt idx="21428">1</cx:pt>
          <cx:pt idx="21429">1</cx:pt>
          <cx:pt idx="21430">1</cx:pt>
          <cx:pt idx="21431">1</cx:pt>
          <cx:pt idx="21432">1</cx:pt>
          <cx:pt idx="21433">1</cx:pt>
          <cx:pt idx="21434">1</cx:pt>
          <cx:pt idx="21435">1</cx:pt>
          <cx:pt idx="21436">1</cx:pt>
          <cx:pt idx="21437">1</cx:pt>
          <cx:pt idx="21438">1</cx:pt>
          <cx:pt idx="21439">1</cx:pt>
          <cx:pt idx="21440">1</cx:pt>
          <cx:pt idx="21441">1</cx:pt>
          <cx:pt idx="21442">1</cx:pt>
          <cx:pt idx="21443">1</cx:pt>
          <cx:pt idx="21444">1</cx:pt>
          <cx:pt idx="21445">1</cx:pt>
          <cx:pt idx="21446">1</cx:pt>
          <cx:pt idx="21447">1</cx:pt>
          <cx:pt idx="21448">1</cx:pt>
          <cx:pt idx="21449">1</cx:pt>
          <cx:pt idx="21450">1</cx:pt>
          <cx:pt idx="21451">1</cx:pt>
          <cx:pt idx="21452">1</cx:pt>
          <cx:pt idx="21453">1</cx:pt>
          <cx:pt idx="21454">1</cx:pt>
          <cx:pt idx="21455">1</cx:pt>
          <cx:pt idx="21456">1</cx:pt>
          <cx:pt idx="21457">1</cx:pt>
          <cx:pt idx="21458">1</cx:pt>
          <cx:pt idx="21459">1</cx:pt>
          <cx:pt idx="21460">1</cx:pt>
          <cx:pt idx="21461">1</cx:pt>
          <cx:pt idx="21462">1</cx:pt>
          <cx:pt idx="21463">1</cx:pt>
          <cx:pt idx="21464">1</cx:pt>
          <cx:pt idx="21465">1</cx:pt>
          <cx:pt idx="21466">1</cx:pt>
          <cx:pt idx="21467">1</cx:pt>
          <cx:pt idx="21468">1</cx:pt>
          <cx:pt idx="21469">1</cx:pt>
          <cx:pt idx="21470">1</cx:pt>
          <cx:pt idx="21471">1</cx:pt>
          <cx:pt idx="21472">1</cx:pt>
          <cx:pt idx="21473">1</cx:pt>
          <cx:pt idx="21474">1</cx:pt>
          <cx:pt idx="21475">1</cx:pt>
          <cx:pt idx="21476">1</cx:pt>
          <cx:pt idx="21477">1</cx:pt>
          <cx:pt idx="21478">1</cx:pt>
          <cx:pt idx="21479">1</cx:pt>
          <cx:pt idx="21480">1</cx:pt>
          <cx:pt idx="21481">1</cx:pt>
          <cx:pt idx="21482">1</cx:pt>
          <cx:pt idx="21483">1</cx:pt>
          <cx:pt idx="21484">1</cx:pt>
          <cx:pt idx="21485">1</cx:pt>
          <cx:pt idx="21486">1</cx:pt>
          <cx:pt idx="21487">1</cx:pt>
          <cx:pt idx="21488">1</cx:pt>
          <cx:pt idx="21489">1</cx:pt>
          <cx:pt idx="21490">1</cx:pt>
          <cx:pt idx="21491">1</cx:pt>
          <cx:pt idx="21492">1</cx:pt>
          <cx:pt idx="21493">1</cx:pt>
          <cx:pt idx="21494">1</cx:pt>
          <cx:pt idx="21495">1</cx:pt>
          <cx:pt idx="21496">1</cx:pt>
          <cx:pt idx="21497">1</cx:pt>
          <cx:pt idx="21498">1</cx:pt>
          <cx:pt idx="21499">1</cx:pt>
          <cx:pt idx="21500">1</cx:pt>
          <cx:pt idx="21501">1</cx:pt>
          <cx:pt idx="21502">1</cx:pt>
          <cx:pt idx="21503">1</cx:pt>
          <cx:pt idx="21504">1</cx:pt>
          <cx:pt idx="21505">1</cx:pt>
          <cx:pt idx="21506">1</cx:pt>
          <cx:pt idx="21507">1</cx:pt>
          <cx:pt idx="21508">1</cx:pt>
          <cx:pt idx="21509">1</cx:pt>
          <cx:pt idx="21510">1</cx:pt>
          <cx:pt idx="21511">1</cx:pt>
          <cx:pt idx="21512">1</cx:pt>
          <cx:pt idx="21513">1</cx:pt>
          <cx:pt idx="21514">1</cx:pt>
          <cx:pt idx="21515">1</cx:pt>
          <cx:pt idx="21516">1</cx:pt>
          <cx:pt idx="21517">1</cx:pt>
          <cx:pt idx="21518">1</cx:pt>
          <cx:pt idx="21519">1</cx:pt>
          <cx:pt idx="21520">1</cx:pt>
          <cx:pt idx="21521">1</cx:pt>
          <cx:pt idx="21522">1</cx:pt>
          <cx:pt idx="21523">1</cx:pt>
          <cx:pt idx="21524">1</cx:pt>
          <cx:pt idx="21525">1</cx:pt>
          <cx:pt idx="21526">1</cx:pt>
          <cx:pt idx="21527">1</cx:pt>
          <cx:pt idx="21528">1</cx:pt>
          <cx:pt idx="21529">1</cx:pt>
          <cx:pt idx="21530">1</cx:pt>
          <cx:pt idx="21531">1</cx:pt>
          <cx:pt idx="21532">1</cx:pt>
          <cx:pt idx="21533">1</cx:pt>
          <cx:pt idx="21534">1</cx:pt>
          <cx:pt idx="21535">1</cx:pt>
          <cx:pt idx="21536">1</cx:pt>
          <cx:pt idx="21537">1</cx:pt>
          <cx:pt idx="21538">1</cx:pt>
          <cx:pt idx="21539">1</cx:pt>
          <cx:pt idx="21540">1</cx:pt>
          <cx:pt idx="21541">1</cx:pt>
          <cx:pt idx="21542">1</cx:pt>
          <cx:pt idx="21543">1</cx:pt>
          <cx:pt idx="21544">1</cx:pt>
          <cx:pt idx="21545">1</cx:pt>
          <cx:pt idx="21546">1</cx:pt>
          <cx:pt idx="21547">1</cx:pt>
          <cx:pt idx="21548">1</cx:pt>
          <cx:pt idx="21549">1</cx:pt>
          <cx:pt idx="21550">1</cx:pt>
          <cx:pt idx="21551">1</cx:pt>
          <cx:pt idx="21552">1</cx:pt>
          <cx:pt idx="21553">1</cx:pt>
          <cx:pt idx="21554">1</cx:pt>
          <cx:pt idx="21555">1</cx:pt>
          <cx:pt idx="21556">1</cx:pt>
          <cx:pt idx="21557">1</cx:pt>
          <cx:pt idx="21558">1</cx:pt>
          <cx:pt idx="21559">1</cx:pt>
          <cx:pt idx="21560">1</cx:pt>
          <cx:pt idx="21561">1</cx:pt>
          <cx:pt idx="21562">1</cx:pt>
          <cx:pt idx="21563">1</cx:pt>
          <cx:pt idx="21564">1</cx:pt>
          <cx:pt idx="21565">1</cx:pt>
          <cx:pt idx="21566">1</cx:pt>
          <cx:pt idx="21567">1</cx:pt>
          <cx:pt idx="21568">1</cx:pt>
          <cx:pt idx="21569">1</cx:pt>
          <cx:pt idx="21570">1</cx:pt>
          <cx:pt idx="21571">1</cx:pt>
          <cx:pt idx="21572">1</cx:pt>
          <cx:pt idx="21573">1</cx:pt>
          <cx:pt idx="21574">1</cx:pt>
          <cx:pt idx="21575">1</cx:pt>
          <cx:pt idx="21576">1</cx:pt>
          <cx:pt idx="21577">1</cx:pt>
          <cx:pt idx="21578">1</cx:pt>
          <cx:pt idx="21579">1</cx:pt>
          <cx:pt idx="21580">1</cx:pt>
          <cx:pt idx="21581">1</cx:pt>
          <cx:pt idx="21582">1</cx:pt>
          <cx:pt idx="21583">1</cx:pt>
          <cx:pt idx="21584">1</cx:pt>
          <cx:pt idx="21585">1</cx:pt>
          <cx:pt idx="21586">1</cx:pt>
          <cx:pt idx="21587">1</cx:pt>
          <cx:pt idx="21588">1</cx:pt>
          <cx:pt idx="21589">1</cx:pt>
          <cx:pt idx="21590">1</cx:pt>
          <cx:pt idx="21591">1</cx:pt>
          <cx:pt idx="21592">1</cx:pt>
          <cx:pt idx="21593">1</cx:pt>
          <cx:pt idx="21594">1</cx:pt>
          <cx:pt idx="21595">1</cx:pt>
          <cx:pt idx="21596">1</cx:pt>
          <cx:pt idx="21597">1</cx:pt>
          <cx:pt idx="21598">1</cx:pt>
          <cx:pt idx="21599">1</cx:pt>
          <cx:pt idx="21600">1</cx:pt>
          <cx:pt idx="21601">1</cx:pt>
          <cx:pt idx="21602">1</cx:pt>
          <cx:pt idx="21603">1</cx:pt>
          <cx:pt idx="21604">1</cx:pt>
          <cx:pt idx="21605">1</cx:pt>
          <cx:pt idx="21606">1</cx:pt>
          <cx:pt idx="21607">1</cx:pt>
          <cx:pt idx="21608">1</cx:pt>
          <cx:pt idx="21609">1</cx:pt>
          <cx:pt idx="21610">1</cx:pt>
          <cx:pt idx="21611">1</cx:pt>
          <cx:pt idx="21612">1</cx:pt>
          <cx:pt idx="21613">1</cx:pt>
          <cx:pt idx="21614">1</cx:pt>
          <cx:pt idx="21615">1</cx:pt>
          <cx:pt idx="21616">1</cx:pt>
          <cx:pt idx="21617">1</cx:pt>
          <cx:pt idx="21618">1</cx:pt>
          <cx:pt idx="21619">1</cx:pt>
          <cx:pt idx="21620">1</cx:pt>
          <cx:pt idx="21621">1</cx:pt>
          <cx:pt idx="21622">1</cx:pt>
          <cx:pt idx="21623">1</cx:pt>
          <cx:pt idx="21624">1</cx:pt>
          <cx:pt idx="21625">1</cx:pt>
          <cx:pt idx="21626">1</cx:pt>
          <cx:pt idx="21627">1</cx:pt>
          <cx:pt idx="21628">1</cx:pt>
          <cx:pt idx="21629">1</cx:pt>
          <cx:pt idx="21630">1</cx:pt>
          <cx:pt idx="21631">1</cx:pt>
          <cx:pt idx="21632">1</cx:pt>
          <cx:pt idx="21633">1</cx:pt>
          <cx:pt idx="21634">1</cx:pt>
          <cx:pt idx="21635">1</cx:pt>
          <cx:pt idx="21636">1</cx:pt>
          <cx:pt idx="21637">1</cx:pt>
          <cx:pt idx="21638">1</cx:pt>
          <cx:pt idx="21639">1</cx:pt>
          <cx:pt idx="21640">1</cx:pt>
          <cx:pt idx="21641">1</cx:pt>
          <cx:pt idx="21642">1</cx:pt>
          <cx:pt idx="21643">1</cx:pt>
          <cx:pt idx="21644">1</cx:pt>
          <cx:pt idx="21645">1</cx:pt>
          <cx:pt idx="21646">1</cx:pt>
          <cx:pt idx="21647">1</cx:pt>
          <cx:pt idx="21648">1</cx:pt>
          <cx:pt idx="21649">1</cx:pt>
          <cx:pt idx="21650">1</cx:pt>
          <cx:pt idx="21651">1</cx:pt>
          <cx:pt idx="21652">1</cx:pt>
          <cx:pt idx="21653">1</cx:pt>
          <cx:pt idx="21654">1</cx:pt>
          <cx:pt idx="21655">1</cx:pt>
          <cx:pt idx="21656">1</cx:pt>
          <cx:pt idx="21657">1</cx:pt>
          <cx:pt idx="21658">1</cx:pt>
          <cx:pt idx="21659">1</cx:pt>
          <cx:pt idx="21660">1</cx:pt>
          <cx:pt idx="21661">1</cx:pt>
          <cx:pt idx="21662">1</cx:pt>
          <cx:pt idx="21663">1</cx:pt>
          <cx:pt idx="21664">1</cx:pt>
          <cx:pt idx="21665">1</cx:pt>
          <cx:pt idx="21666">1</cx:pt>
          <cx:pt idx="21667">1</cx:pt>
          <cx:pt idx="21668">1</cx:pt>
          <cx:pt idx="21669">1</cx:pt>
          <cx:pt idx="21670">1</cx:pt>
          <cx:pt idx="21671">1</cx:pt>
          <cx:pt idx="21672">1</cx:pt>
          <cx:pt idx="21673">1</cx:pt>
          <cx:pt idx="21674">1</cx:pt>
          <cx:pt idx="21675">1</cx:pt>
          <cx:pt idx="21676">1</cx:pt>
          <cx:pt idx="21677">1</cx:pt>
          <cx:pt idx="21678">1</cx:pt>
          <cx:pt idx="21679">1</cx:pt>
          <cx:pt idx="21680">0</cx:pt>
          <cx:pt idx="21681">0</cx:pt>
          <cx:pt idx="21682">0</cx:pt>
          <cx:pt idx="21683">0</cx:pt>
          <cx:pt idx="21684">0</cx:pt>
          <cx:pt idx="21685">0</cx:pt>
          <cx:pt idx="21686">0</cx:pt>
          <cx:pt idx="21687">0</cx:pt>
          <cx:pt idx="21688">0</cx:pt>
          <cx:pt idx="21689">0</cx:pt>
          <cx:pt idx="21690">0</cx:pt>
          <cx:pt idx="21691">0</cx:pt>
          <cx:pt idx="21692">0</cx:pt>
          <cx:pt idx="21693">0</cx:pt>
          <cx:pt idx="21694">0</cx:pt>
          <cx:pt idx="21695">0</cx:pt>
          <cx:pt idx="21696">0</cx:pt>
          <cx:pt idx="21697">0</cx:pt>
          <cx:pt idx="21698">0</cx:pt>
          <cx:pt idx="21699">0</cx:pt>
          <cx:pt idx="21700">0</cx:pt>
          <cx:pt idx="21701">0</cx:pt>
          <cx:pt idx="21702">0</cx:pt>
          <cx:pt idx="21703">0</cx:pt>
          <cx:pt idx="21704">0</cx:pt>
          <cx:pt idx="21705">0</cx:pt>
          <cx:pt idx="21706">0</cx:pt>
          <cx:pt idx="21707">0</cx:pt>
          <cx:pt idx="21708">0</cx:pt>
          <cx:pt idx="21709">0</cx:pt>
          <cx:pt idx="21710">0</cx:pt>
          <cx:pt idx="21711">0</cx:pt>
          <cx:pt idx="21712">0</cx:pt>
          <cx:pt idx="21713">0</cx:pt>
          <cx:pt idx="21714">0</cx:pt>
          <cx:pt idx="21715">0</cx:pt>
          <cx:pt idx="21716">0</cx:pt>
          <cx:pt idx="21717">0</cx:pt>
          <cx:pt idx="21718">0</cx:pt>
          <cx:pt idx="21719">0</cx:pt>
          <cx:pt idx="21720">0</cx:pt>
          <cx:pt idx="21721">0</cx:pt>
          <cx:pt idx="21722">0</cx:pt>
          <cx:pt idx="21723">0</cx:pt>
          <cx:pt idx="21724">0</cx:pt>
          <cx:pt idx="21725">0</cx:pt>
          <cx:pt idx="21726">0</cx:pt>
          <cx:pt idx="21727">0</cx:pt>
          <cx:pt idx="21728">0</cx:pt>
          <cx:pt idx="21729">0</cx:pt>
          <cx:pt idx="21730">0</cx:pt>
          <cx:pt idx="21731">0</cx:pt>
          <cx:pt idx="21732">0</cx:pt>
          <cx:pt idx="21733">0</cx:pt>
          <cx:pt idx="21734">0</cx:pt>
          <cx:pt idx="21735">0</cx:pt>
          <cx:pt idx="21736">0</cx:pt>
          <cx:pt idx="21737">0</cx:pt>
          <cx:pt idx="21738">0</cx:pt>
          <cx:pt idx="21739">0</cx:pt>
          <cx:pt idx="21740">0</cx:pt>
          <cx:pt idx="21741">0</cx:pt>
          <cx:pt idx="21742">0</cx:pt>
          <cx:pt idx="21743">0</cx:pt>
          <cx:pt idx="21744">0</cx:pt>
          <cx:pt idx="21745">0</cx:pt>
          <cx:pt idx="21746">0</cx:pt>
          <cx:pt idx="21747">0</cx:pt>
          <cx:pt idx="21748">0</cx:pt>
          <cx:pt idx="21749">0</cx:pt>
          <cx:pt idx="21750">0</cx:pt>
          <cx:pt idx="21751">0</cx:pt>
          <cx:pt idx="21752">0</cx:pt>
          <cx:pt idx="21753">0</cx:pt>
          <cx:pt idx="21754">0</cx:pt>
          <cx:pt idx="21755">0</cx:pt>
          <cx:pt idx="21756">0</cx:pt>
          <cx:pt idx="21757">0</cx:pt>
          <cx:pt idx="21758">0</cx:pt>
          <cx:pt idx="21759">0</cx:pt>
          <cx:pt idx="21760">0</cx:pt>
          <cx:pt idx="21761">0</cx:pt>
          <cx:pt idx="21762">0</cx:pt>
          <cx:pt idx="21763">0</cx:pt>
          <cx:pt idx="21764">0</cx:pt>
          <cx:pt idx="21765">0</cx:pt>
          <cx:pt idx="21766">0</cx:pt>
          <cx:pt idx="21767">0</cx:pt>
          <cx:pt idx="21768">0</cx:pt>
          <cx:pt idx="21769">0</cx:pt>
          <cx:pt idx="21770">0</cx:pt>
          <cx:pt idx="21771">0</cx:pt>
          <cx:pt idx="21772">0</cx:pt>
          <cx:pt idx="21773">0</cx:pt>
          <cx:pt idx="21774">0</cx:pt>
          <cx:pt idx="21775">0</cx:pt>
          <cx:pt idx="21776">0</cx:pt>
          <cx:pt idx="21777">0</cx:pt>
          <cx:pt idx="21778">0</cx:pt>
          <cx:pt idx="21779">0</cx:pt>
          <cx:pt idx="21780">0</cx:pt>
          <cx:pt idx="21781">0</cx:pt>
          <cx:pt idx="21782">0</cx:pt>
          <cx:pt idx="21783">0</cx:pt>
          <cx:pt idx="21784">0</cx:pt>
          <cx:pt idx="21785">0</cx:pt>
          <cx:pt idx="21786">0</cx:pt>
          <cx:pt idx="21787">0</cx:pt>
          <cx:pt idx="21788">0</cx:pt>
          <cx:pt idx="21789">0</cx:pt>
          <cx:pt idx="21790">0</cx:pt>
          <cx:pt idx="21791">0</cx:pt>
          <cx:pt idx="21792">0</cx:pt>
          <cx:pt idx="21793">0</cx:pt>
          <cx:pt idx="21794">0</cx:pt>
          <cx:pt idx="21795">0</cx:pt>
          <cx:pt idx="21796">0</cx:pt>
          <cx:pt idx="21797">0</cx:pt>
          <cx:pt idx="21798">0</cx:pt>
          <cx:pt idx="21799">0</cx:pt>
          <cx:pt idx="21800">0</cx:pt>
          <cx:pt idx="21801">0</cx:pt>
          <cx:pt idx="21802">0</cx:pt>
          <cx:pt idx="21803">0</cx:pt>
          <cx:pt idx="21804">0</cx:pt>
          <cx:pt idx="21805">0</cx:pt>
          <cx:pt idx="21806">0</cx:pt>
          <cx:pt idx="21807">0</cx:pt>
          <cx:pt idx="21808">0</cx:pt>
          <cx:pt idx="21809">0</cx:pt>
          <cx:pt idx="21810">0</cx:pt>
          <cx:pt idx="21811">0</cx:pt>
          <cx:pt idx="21812">0</cx:pt>
          <cx:pt idx="21813">0</cx:pt>
          <cx:pt idx="21814">0</cx:pt>
          <cx:pt idx="21815">0</cx:pt>
          <cx:pt idx="21816">0</cx:pt>
          <cx:pt idx="21817">0</cx:pt>
          <cx:pt idx="21818">0</cx:pt>
          <cx:pt idx="21819">0</cx:pt>
          <cx:pt idx="21820">0</cx:pt>
          <cx:pt idx="21821">0</cx:pt>
          <cx:pt idx="21822">0</cx:pt>
          <cx:pt idx="21823">0</cx:pt>
          <cx:pt idx="21824">0</cx:pt>
          <cx:pt idx="21825">0</cx:pt>
          <cx:pt idx="21826">0</cx:pt>
          <cx:pt idx="21827">0</cx:pt>
          <cx:pt idx="21828">0</cx:pt>
          <cx:pt idx="21829">0</cx:pt>
          <cx:pt idx="21830">0</cx:pt>
          <cx:pt idx="21831">0</cx:pt>
          <cx:pt idx="21832">0</cx:pt>
          <cx:pt idx="21833">0</cx:pt>
          <cx:pt idx="21834">0</cx:pt>
          <cx:pt idx="21835">0</cx:pt>
          <cx:pt idx="21836">0</cx:pt>
          <cx:pt idx="21837">0</cx:pt>
          <cx:pt idx="21838">0</cx:pt>
          <cx:pt idx="21839">0</cx:pt>
          <cx:pt idx="21840">0</cx:pt>
          <cx:pt idx="21841">0</cx:pt>
          <cx:pt idx="21842">0</cx:pt>
          <cx:pt idx="21843">0</cx:pt>
          <cx:pt idx="21844">0</cx:pt>
          <cx:pt idx="21845">0</cx:pt>
          <cx:pt idx="21846">0</cx:pt>
          <cx:pt idx="21847">0</cx:pt>
          <cx:pt idx="21848">0</cx:pt>
          <cx:pt idx="21849">0</cx:pt>
          <cx:pt idx="21850">0</cx:pt>
          <cx:pt idx="21851">0</cx:pt>
          <cx:pt idx="21852">0</cx:pt>
          <cx:pt idx="21853">0</cx:pt>
          <cx:pt idx="21854">0</cx:pt>
          <cx:pt idx="21855">0</cx:pt>
          <cx:pt idx="21856">0</cx:pt>
          <cx:pt idx="21857">0</cx:pt>
          <cx:pt idx="21858">0</cx:pt>
          <cx:pt idx="21859">0</cx:pt>
          <cx:pt idx="21860">0</cx:pt>
          <cx:pt idx="21861">0</cx:pt>
          <cx:pt idx="21862">0</cx:pt>
          <cx:pt idx="21863">0</cx:pt>
          <cx:pt idx="21864">0</cx:pt>
          <cx:pt idx="21865">0</cx:pt>
          <cx:pt idx="21866">0</cx:pt>
          <cx:pt idx="21867">0</cx:pt>
          <cx:pt idx="21868">0</cx:pt>
          <cx:pt idx="21869">0</cx:pt>
          <cx:pt idx="21870">0</cx:pt>
          <cx:pt idx="21871">0</cx:pt>
          <cx:pt idx="21872">0</cx:pt>
          <cx:pt idx="21873">0</cx:pt>
          <cx:pt idx="21874">0</cx:pt>
          <cx:pt idx="21875">0</cx:pt>
          <cx:pt idx="21876">0</cx:pt>
          <cx:pt idx="21877">0</cx:pt>
          <cx:pt idx="21878">0</cx:pt>
          <cx:pt idx="21879">0</cx:pt>
          <cx:pt idx="21880">0</cx:pt>
          <cx:pt idx="21881">0</cx:pt>
          <cx:pt idx="21882">0</cx:pt>
          <cx:pt idx="21883">0</cx:pt>
          <cx:pt idx="21884">0</cx:pt>
          <cx:pt idx="21885">0</cx:pt>
          <cx:pt idx="21886">0</cx:pt>
          <cx:pt idx="21887">0</cx:pt>
          <cx:pt idx="21888">0</cx:pt>
          <cx:pt idx="21889">0</cx:pt>
          <cx:pt idx="21890">0</cx:pt>
          <cx:pt idx="21891">0</cx:pt>
          <cx:pt idx="21892">0</cx:pt>
          <cx:pt idx="21893">0</cx:pt>
          <cx:pt idx="21894">0</cx:pt>
          <cx:pt idx="21895">0</cx:pt>
          <cx:pt idx="21896">0</cx:pt>
          <cx:pt idx="21897">0</cx:pt>
          <cx:pt idx="21898">0</cx:pt>
          <cx:pt idx="21899">0</cx:pt>
          <cx:pt idx="21900">0</cx:pt>
          <cx:pt idx="21901">0</cx:pt>
          <cx:pt idx="21902">0</cx:pt>
          <cx:pt idx="21903">0</cx:pt>
          <cx:pt idx="21904">0</cx:pt>
          <cx:pt idx="21905">0</cx:pt>
          <cx:pt idx="21906">0</cx:pt>
          <cx:pt idx="21907">0</cx:pt>
          <cx:pt idx="21908">0</cx:pt>
          <cx:pt idx="21909">0</cx:pt>
          <cx:pt idx="21910">0</cx:pt>
          <cx:pt idx="21911">0</cx:pt>
          <cx:pt idx="21912">0</cx:pt>
          <cx:pt idx="21913">0</cx:pt>
          <cx:pt idx="21914">0</cx:pt>
          <cx:pt idx="21915">0</cx:pt>
          <cx:pt idx="21916">0</cx:pt>
          <cx:pt idx="21917">0</cx:pt>
          <cx:pt idx="21918">0</cx:pt>
          <cx:pt idx="21919">0</cx:pt>
          <cx:pt idx="21920">0</cx:pt>
          <cx:pt idx="21921">0</cx:pt>
          <cx:pt idx="21922">0</cx:pt>
          <cx:pt idx="21923">0</cx:pt>
          <cx:pt idx="21924">0</cx:pt>
          <cx:pt idx="21925">0</cx:pt>
          <cx:pt idx="21926">0</cx:pt>
          <cx:pt idx="21927">0</cx:pt>
          <cx:pt idx="21928">0</cx:pt>
          <cx:pt idx="21929">0</cx:pt>
          <cx:pt idx="21930">0</cx:pt>
          <cx:pt idx="21931">0</cx:pt>
          <cx:pt idx="21932">0</cx:pt>
          <cx:pt idx="21933">0</cx:pt>
          <cx:pt idx="21934">0</cx:pt>
          <cx:pt idx="21935">0</cx:pt>
          <cx:pt idx="21936">0</cx:pt>
          <cx:pt idx="21937">0</cx:pt>
          <cx:pt idx="21938">0</cx:pt>
          <cx:pt idx="21939">0</cx:pt>
          <cx:pt idx="21940">0</cx:pt>
          <cx:pt idx="21941">0</cx:pt>
          <cx:pt idx="21942">0</cx:pt>
          <cx:pt idx="21943">0</cx:pt>
          <cx:pt idx="21944">0</cx:pt>
          <cx:pt idx="21945">0</cx:pt>
          <cx:pt idx="21946">0</cx:pt>
          <cx:pt idx="21947">0</cx:pt>
          <cx:pt idx="21948">0</cx:pt>
          <cx:pt idx="21949">0</cx:pt>
          <cx:pt idx="21950">0</cx:pt>
          <cx:pt idx="21951">0</cx:pt>
          <cx:pt idx="21952">0</cx:pt>
          <cx:pt idx="21953">0</cx:pt>
          <cx:pt idx="21954">0</cx:pt>
          <cx:pt idx="21955">0</cx:pt>
          <cx:pt idx="21956">0</cx:pt>
          <cx:pt idx="21957">0</cx:pt>
          <cx:pt idx="21958">0</cx:pt>
          <cx:pt idx="21959">0</cx:pt>
          <cx:pt idx="21960">0</cx:pt>
          <cx:pt idx="21961">0</cx:pt>
          <cx:pt idx="21962">0</cx:pt>
          <cx:pt idx="21963">0</cx:pt>
          <cx:pt idx="21964">0</cx:pt>
          <cx:pt idx="21965">0</cx:pt>
          <cx:pt idx="21966">0</cx:pt>
          <cx:pt idx="21967">0</cx:pt>
          <cx:pt idx="21968">0</cx:pt>
          <cx:pt idx="21969">0</cx:pt>
          <cx:pt idx="21970">0</cx:pt>
          <cx:pt idx="21971">0</cx:pt>
          <cx:pt idx="21972">0</cx:pt>
          <cx:pt idx="21973">0</cx:pt>
          <cx:pt idx="21974">0</cx:pt>
          <cx:pt idx="21975">0</cx:pt>
          <cx:pt idx="21976">0</cx:pt>
          <cx:pt idx="21977">0</cx:pt>
          <cx:pt idx="21978">0</cx:pt>
          <cx:pt idx="21979">0</cx:pt>
          <cx:pt idx="21980">0</cx:pt>
          <cx:pt idx="21981">0</cx:pt>
          <cx:pt idx="21982">0</cx:pt>
          <cx:pt idx="21983">0</cx:pt>
          <cx:pt idx="21984">0</cx:pt>
          <cx:pt idx="21985">0</cx:pt>
          <cx:pt idx="21986">0</cx:pt>
          <cx:pt idx="21987">0</cx:pt>
          <cx:pt idx="21988">0</cx:pt>
          <cx:pt idx="21989">0</cx:pt>
          <cx:pt idx="21990">0</cx:pt>
          <cx:pt idx="21991">0</cx:pt>
          <cx:pt idx="21992">0</cx:pt>
          <cx:pt idx="21993">0</cx:pt>
          <cx:pt idx="21994">0</cx:pt>
          <cx:pt idx="21995">0</cx:pt>
          <cx:pt idx="21996">0</cx:pt>
          <cx:pt idx="21997">0</cx:pt>
          <cx:pt idx="21998">0</cx:pt>
          <cx:pt idx="21999">0</cx:pt>
          <cx:pt idx="22000">0</cx:pt>
          <cx:pt idx="22001">0</cx:pt>
          <cx:pt idx="22002">0</cx:pt>
          <cx:pt idx="22003">0</cx:pt>
          <cx:pt idx="22004">0</cx:pt>
          <cx:pt idx="22005">0</cx:pt>
          <cx:pt idx="22006">0</cx:pt>
          <cx:pt idx="22007">0</cx:pt>
          <cx:pt idx="22008">0</cx:pt>
          <cx:pt idx="22009">0</cx:pt>
          <cx:pt idx="22010">0</cx:pt>
          <cx:pt idx="22011">0</cx:pt>
          <cx:pt idx="22012">0</cx:pt>
          <cx:pt idx="22013">0</cx:pt>
          <cx:pt idx="22014">0</cx:pt>
          <cx:pt idx="22015">0</cx:pt>
          <cx:pt idx="22016">0</cx:pt>
          <cx:pt idx="22017">0</cx:pt>
          <cx:pt idx="22018">0</cx:pt>
          <cx:pt idx="22019">0</cx:pt>
          <cx:pt idx="22020">0</cx:pt>
          <cx:pt idx="22021">0</cx:pt>
          <cx:pt idx="22022">0</cx:pt>
          <cx:pt idx="22023">0</cx:pt>
          <cx:pt idx="22024">0</cx:pt>
          <cx:pt idx="22025">0</cx:pt>
          <cx:pt idx="22026">0</cx:pt>
          <cx:pt idx="22027">0</cx:pt>
          <cx:pt idx="22028">0</cx:pt>
          <cx:pt idx="22029">0</cx:pt>
          <cx:pt idx="22030">0</cx:pt>
          <cx:pt idx="22031">0</cx:pt>
          <cx:pt idx="22032">0</cx:pt>
          <cx:pt idx="22033">0</cx:pt>
          <cx:pt idx="22034">0</cx:pt>
          <cx:pt idx="22035">0</cx:pt>
          <cx:pt idx="22036">0</cx:pt>
          <cx:pt idx="22037">0</cx:pt>
          <cx:pt idx="22038">0</cx:pt>
          <cx:pt idx="22039">0</cx:pt>
          <cx:pt idx="22040">0</cx:pt>
          <cx:pt idx="22041">0</cx:pt>
          <cx:pt idx="22042">0</cx:pt>
          <cx:pt idx="22043">0</cx:pt>
          <cx:pt idx="22044">0</cx:pt>
          <cx:pt idx="22045">0</cx:pt>
          <cx:pt idx="22046">0</cx:pt>
          <cx:pt idx="22047">0</cx:pt>
          <cx:pt idx="22048">0</cx:pt>
          <cx:pt idx="22049">0</cx:pt>
          <cx:pt idx="22050">0</cx:pt>
          <cx:pt idx="22051">0</cx:pt>
          <cx:pt idx="22052">0</cx:pt>
          <cx:pt idx="22053">0</cx:pt>
          <cx:pt idx="22054">0</cx:pt>
          <cx:pt idx="22055">0</cx:pt>
          <cx:pt idx="22056">0</cx:pt>
          <cx:pt idx="22057">0</cx:pt>
          <cx:pt idx="22058">0</cx:pt>
          <cx:pt idx="22059">0</cx:pt>
          <cx:pt idx="22060">0</cx:pt>
          <cx:pt idx="22061">0</cx:pt>
          <cx:pt idx="22062">0</cx:pt>
          <cx:pt idx="22063">0</cx:pt>
          <cx:pt idx="22064">0</cx:pt>
          <cx:pt idx="22065">0</cx:pt>
          <cx:pt idx="22066">0</cx:pt>
          <cx:pt idx="22067">0</cx:pt>
          <cx:pt idx="22068">0</cx:pt>
          <cx:pt idx="22069">0</cx:pt>
          <cx:pt idx="22070">0</cx:pt>
          <cx:pt idx="22071">0</cx:pt>
          <cx:pt idx="22072">0</cx:pt>
          <cx:pt idx="22073">0</cx:pt>
          <cx:pt idx="22074">0</cx:pt>
          <cx:pt idx="22075">0</cx:pt>
          <cx:pt idx="22076">0</cx:pt>
          <cx:pt idx="22077">0</cx:pt>
          <cx:pt idx="22078">0</cx:pt>
          <cx:pt idx="22079">0</cx:pt>
          <cx:pt idx="22080">0</cx:pt>
          <cx:pt idx="22081">0</cx:pt>
          <cx:pt idx="22082">0</cx:pt>
          <cx:pt idx="22083">0</cx:pt>
          <cx:pt idx="22084">0</cx:pt>
          <cx:pt idx="22085">0</cx:pt>
          <cx:pt idx="22086">0</cx:pt>
          <cx:pt idx="22087">0</cx:pt>
          <cx:pt idx="22088">0</cx:pt>
          <cx:pt idx="22089">0</cx:pt>
          <cx:pt idx="22090">0</cx:pt>
          <cx:pt idx="22091">0</cx:pt>
          <cx:pt idx="22092">0</cx:pt>
          <cx:pt idx="22093">0</cx:pt>
          <cx:pt idx="22094">0</cx:pt>
          <cx:pt idx="22095">0</cx:pt>
          <cx:pt idx="22096">0</cx:pt>
          <cx:pt idx="22097">0</cx:pt>
          <cx:pt idx="22098">0</cx:pt>
          <cx:pt idx="22099">0</cx:pt>
          <cx:pt idx="22100">0</cx:pt>
          <cx:pt idx="22101">0</cx:pt>
          <cx:pt idx="22102">0</cx:pt>
          <cx:pt idx="22103">0</cx:pt>
          <cx:pt idx="22104">0</cx:pt>
          <cx:pt idx="22105">0</cx:pt>
          <cx:pt idx="22106">0</cx:pt>
          <cx:pt idx="22107">0</cx:pt>
          <cx:pt idx="22108">0</cx:pt>
          <cx:pt idx="22109">0</cx:pt>
          <cx:pt idx="22110">0</cx:pt>
          <cx:pt idx="22111">0</cx:pt>
          <cx:pt idx="22112">0</cx:pt>
          <cx:pt idx="22113">0</cx:pt>
          <cx:pt idx="22114">0</cx:pt>
          <cx:pt idx="22115">0</cx:pt>
          <cx:pt idx="22116">0</cx:pt>
          <cx:pt idx="22117">0</cx:pt>
          <cx:pt idx="22118">0</cx:pt>
          <cx:pt idx="22119">0</cx:pt>
          <cx:pt idx="22120">0</cx:pt>
          <cx:pt idx="22121">0</cx:pt>
          <cx:pt idx="22122">0</cx:pt>
          <cx:pt idx="22123">0</cx:pt>
          <cx:pt idx="22124">0</cx:pt>
          <cx:pt idx="22125">0</cx:pt>
          <cx:pt idx="22126">0</cx:pt>
          <cx:pt idx="22127">0</cx:pt>
          <cx:pt idx="22128">0</cx:pt>
          <cx:pt idx="22129">0</cx:pt>
          <cx:pt idx="22130">0</cx:pt>
          <cx:pt idx="22131">0</cx:pt>
          <cx:pt idx="22132">0</cx:pt>
          <cx:pt idx="22133">0</cx:pt>
          <cx:pt idx="22134">0</cx:pt>
          <cx:pt idx="22135">0</cx:pt>
          <cx:pt idx="22136">0</cx:pt>
          <cx:pt idx="22137">0</cx:pt>
          <cx:pt idx="22138">0</cx:pt>
          <cx:pt idx="22139">0</cx:pt>
          <cx:pt idx="22140">0</cx:pt>
          <cx:pt idx="22141">0</cx:pt>
          <cx:pt idx="22142">0</cx:pt>
          <cx:pt idx="22143">0</cx:pt>
          <cx:pt idx="22144">0</cx:pt>
          <cx:pt idx="22145">0</cx:pt>
          <cx:pt idx="22146">0</cx:pt>
          <cx:pt idx="22147">0</cx:pt>
          <cx:pt idx="22148">0</cx:pt>
          <cx:pt idx="22149">0</cx:pt>
          <cx:pt idx="22150">0</cx:pt>
          <cx:pt idx="22151">0</cx:pt>
          <cx:pt idx="22152">0</cx:pt>
          <cx:pt idx="22153">0</cx:pt>
          <cx:pt idx="22154">0</cx:pt>
          <cx:pt idx="22155">0</cx:pt>
          <cx:pt idx="22156">0</cx:pt>
          <cx:pt idx="22157">0</cx:pt>
          <cx:pt idx="22158">0</cx:pt>
          <cx:pt idx="22159">0</cx:pt>
          <cx:pt idx="22160">0</cx:pt>
          <cx:pt idx="22161">0</cx:pt>
          <cx:pt idx="22162">0</cx:pt>
          <cx:pt idx="22163">0</cx:pt>
          <cx:pt idx="22164">0</cx:pt>
          <cx:pt idx="22165">0</cx:pt>
          <cx:pt idx="22166">0</cx:pt>
          <cx:pt idx="22167">0</cx:pt>
          <cx:pt idx="22168">0</cx:pt>
          <cx:pt idx="22169">0</cx:pt>
          <cx:pt idx="22170">0</cx:pt>
          <cx:pt idx="22171">0</cx:pt>
          <cx:pt idx="22172">0</cx:pt>
          <cx:pt idx="22173">0</cx:pt>
          <cx:pt idx="22174">0</cx:pt>
          <cx:pt idx="22175">0</cx:pt>
          <cx:pt idx="22176">0</cx:pt>
          <cx:pt idx="22177">0</cx:pt>
          <cx:pt idx="22178">0</cx:pt>
          <cx:pt idx="22179">0</cx:pt>
          <cx:pt idx="22180">0</cx:pt>
          <cx:pt idx="22181">0</cx:pt>
          <cx:pt idx="22182">0</cx:pt>
          <cx:pt idx="22183">0</cx:pt>
          <cx:pt idx="22184">0</cx:pt>
          <cx:pt idx="22185">0</cx:pt>
          <cx:pt idx="22186">0</cx:pt>
          <cx:pt idx="22187">0</cx:pt>
          <cx:pt idx="22188">0</cx:pt>
          <cx:pt idx="22189">0</cx:pt>
          <cx:pt idx="22190">0</cx:pt>
          <cx:pt idx="22191">0</cx:pt>
          <cx:pt idx="22192">0</cx:pt>
          <cx:pt idx="22193">0</cx:pt>
          <cx:pt idx="22194">0</cx:pt>
          <cx:pt idx="22195">0</cx:pt>
          <cx:pt idx="22196">0</cx:pt>
          <cx:pt idx="22197">0</cx:pt>
          <cx:pt idx="22198">0</cx:pt>
          <cx:pt idx="22199">0</cx:pt>
          <cx:pt idx="22200">0</cx:pt>
          <cx:pt idx="22201">0</cx:pt>
          <cx:pt idx="22202">0</cx:pt>
          <cx:pt idx="22203">0</cx:pt>
          <cx:pt idx="22204">0</cx:pt>
          <cx:pt idx="22205">0</cx:pt>
          <cx:pt idx="22206">0</cx:pt>
          <cx:pt idx="22207">0</cx:pt>
          <cx:pt idx="22208">0</cx:pt>
          <cx:pt idx="22209">0</cx:pt>
          <cx:pt idx="22210">0</cx:pt>
          <cx:pt idx="22211">0</cx:pt>
          <cx:pt idx="22212">0</cx:pt>
          <cx:pt idx="22213">0</cx:pt>
          <cx:pt idx="22214">0</cx:pt>
          <cx:pt idx="22215">0</cx:pt>
          <cx:pt idx="22216">0</cx:pt>
          <cx:pt idx="22217">0</cx:pt>
          <cx:pt idx="22218">0</cx:pt>
          <cx:pt idx="22219">0</cx:pt>
          <cx:pt idx="22220">0</cx:pt>
          <cx:pt idx="22221">0</cx:pt>
          <cx:pt idx="22222">0</cx:pt>
          <cx:pt idx="22223">0</cx:pt>
          <cx:pt idx="22224">0</cx:pt>
          <cx:pt idx="22225">0</cx:pt>
          <cx:pt idx="22226">0</cx:pt>
          <cx:pt idx="22227">0</cx:pt>
          <cx:pt idx="22228">0</cx:pt>
          <cx:pt idx="22229">0</cx:pt>
          <cx:pt idx="22230">0</cx:pt>
          <cx:pt idx="22231">0</cx:pt>
          <cx:pt idx="22232">0</cx:pt>
          <cx:pt idx="22233">0</cx:pt>
          <cx:pt idx="22234">0</cx:pt>
          <cx:pt idx="22235">0</cx:pt>
          <cx:pt idx="22236">0</cx:pt>
          <cx:pt idx="22237">0</cx:pt>
          <cx:pt idx="22238">0</cx:pt>
          <cx:pt idx="22239">0</cx:pt>
          <cx:pt idx="22240">0</cx:pt>
          <cx:pt idx="22241">0</cx:pt>
          <cx:pt idx="22242">0</cx:pt>
          <cx:pt idx="22243">0</cx:pt>
          <cx:pt idx="22244">0</cx:pt>
          <cx:pt idx="22245">0</cx:pt>
          <cx:pt idx="22246">0</cx:pt>
          <cx:pt idx="22247">0</cx:pt>
          <cx:pt idx="22248">0</cx:pt>
          <cx:pt idx="22249">0</cx:pt>
          <cx:pt idx="22250">0</cx:pt>
          <cx:pt idx="22251">0</cx:pt>
          <cx:pt idx="22252">0</cx:pt>
          <cx:pt idx="22253">0</cx:pt>
          <cx:pt idx="22254">0</cx:pt>
          <cx:pt idx="22255">0</cx:pt>
          <cx:pt idx="22256">0</cx:pt>
          <cx:pt idx="22257">0</cx:pt>
          <cx:pt idx="22258">0</cx:pt>
          <cx:pt idx="22259">0</cx:pt>
          <cx:pt idx="22260">0</cx:pt>
          <cx:pt idx="22261">0</cx:pt>
          <cx:pt idx="22262">0</cx:pt>
          <cx:pt idx="22263">0</cx:pt>
          <cx:pt idx="22264">0</cx:pt>
          <cx:pt idx="22265">0</cx:pt>
          <cx:pt idx="22266">0</cx:pt>
          <cx:pt idx="22267">0</cx:pt>
          <cx:pt idx="22268">0</cx:pt>
          <cx:pt idx="22269">0</cx:pt>
          <cx:pt idx="22270">0</cx:pt>
          <cx:pt idx="22271">0</cx:pt>
          <cx:pt idx="22272">0</cx:pt>
          <cx:pt idx="22273">0</cx:pt>
          <cx:pt idx="22274">0</cx:pt>
          <cx:pt idx="22275">0</cx:pt>
          <cx:pt idx="22276">0</cx:pt>
          <cx:pt idx="22277">0</cx:pt>
          <cx:pt idx="22278">0</cx:pt>
          <cx:pt idx="22279">0</cx:pt>
          <cx:pt idx="22280">0</cx:pt>
          <cx:pt idx="22281">0</cx:pt>
          <cx:pt idx="22282">0</cx:pt>
          <cx:pt idx="22283">0</cx:pt>
          <cx:pt idx="22284">0</cx:pt>
          <cx:pt idx="22285">0</cx:pt>
          <cx:pt idx="22286">0</cx:pt>
          <cx:pt idx="22287">0</cx:pt>
          <cx:pt idx="22288">0</cx:pt>
          <cx:pt idx="22289">0</cx:pt>
          <cx:pt idx="22290">0</cx:pt>
          <cx:pt idx="22291">0</cx:pt>
          <cx:pt idx="22292">0</cx:pt>
          <cx:pt idx="22293">0</cx:pt>
          <cx:pt idx="22294">0</cx:pt>
          <cx:pt idx="22295">0</cx:pt>
          <cx:pt idx="22296">0</cx:pt>
          <cx:pt idx="22297">0</cx:pt>
          <cx:pt idx="22298">0</cx:pt>
          <cx:pt idx="22299">0</cx:pt>
          <cx:pt idx="22300">0</cx:pt>
          <cx:pt idx="22301">0</cx:pt>
          <cx:pt idx="22302">0</cx:pt>
          <cx:pt idx="22303">0</cx:pt>
          <cx:pt idx="22304">0</cx:pt>
          <cx:pt idx="22305">0</cx:pt>
          <cx:pt idx="22306">0</cx:pt>
          <cx:pt idx="22307">0</cx:pt>
          <cx:pt idx="22308">0</cx:pt>
          <cx:pt idx="22309">0</cx:pt>
          <cx:pt idx="22310">0</cx:pt>
          <cx:pt idx="22311">0</cx:pt>
          <cx:pt idx="22312">0</cx:pt>
          <cx:pt idx="22313">0</cx:pt>
          <cx:pt idx="22314">0</cx:pt>
          <cx:pt idx="22315">0</cx:pt>
          <cx:pt idx="22316">0</cx:pt>
          <cx:pt idx="22317">0</cx:pt>
          <cx:pt idx="22318">0</cx:pt>
        </cx:lvl>
      </cx:numDim>
    </cx:data>
  </cx:chartData>
  <cx:chart>
    <cx:title pos="t" align="ctr" overlay="0">
      <cx:tx>
        <cx:txData>
          <cx:v>No Shows by Age Group (All)</cx:v>
        </cx:txData>
      </cx:tx>
      <cx:txPr>
        <a:bodyPr vertOverflow="overflow" horzOverflow="overflow" wrap="square" lIns="0" tIns="0" rIns="0" bIns="0"/>
        <a:lstStyle/>
        <a:p>
          <a:pPr algn="ctr" rtl="0">
            <a:defRPr sz="1400" b="0" i="0">
              <a:solidFill>
                <a:srgbClr val="7F7F7F"/>
              </a:solidFill>
              <a:latin typeface="Arial" panose="020B0604020202020204" pitchFamily="34" charset="0"/>
              <a:ea typeface="Arial" panose="020B0604020202020204" pitchFamily="34" charset="0"/>
              <a:cs typeface="Arial" panose="020B0604020202020204" pitchFamily="34" charset="0"/>
            </a:defRPr>
          </a:pPr>
          <a:r>
            <a:rPr>
              <a:latin typeface="Arial" panose="020B0604020202020204" pitchFamily="34" charset="0"/>
              <a:cs typeface="Arial" panose="020B0604020202020204" pitchFamily="34" charset="0"/>
            </a:rPr>
            <a:t>No Shows by Age Group (All)</a:t>
          </a:r>
        </a:p>
      </cx:txPr>
    </cx:title>
    <cx:plotArea>
      <cx:plotAreaRegion>
        <cx:series layoutId="clusteredColumn" uniqueId="{4E001F6B-4F27-4468-90A3-980F85E262EA}">
          <cx:tx>
            <cx:txData>
              <cx:f>Sheet2!$A$1</cx:f>
              <cx:v>Age</cx:v>
            </cx:txData>
          </cx:tx>
          <cx:dataId val="0"/>
          <cx:layoutPr>
            <cx:binning intervalClosed="r">
              <cx:binSize val="5"/>
            </cx:binning>
          </cx:layoutPr>
        </cx:series>
      </cx:plotAreaRegion>
      <cx:axis id="0">
        <cx:catScaling gapWidth="0"/>
        <cx:tickLabels/>
        <cx:txPr>
          <a:bodyPr vertOverflow="overflow" horzOverflow="overflow" wrap="square" lIns="0" tIns="0" rIns="0" bIns="0"/>
          <a:lstStyle/>
          <a:p>
            <a:pPr algn="ctr" rtl="0">
              <a:defRPr sz="1200" b="0" i="0">
                <a:solidFill>
                  <a:srgbClr val="000000"/>
                </a:solidFill>
                <a:latin typeface="Arial" panose="020B0604020202020204" pitchFamily="34" charset="0"/>
                <a:ea typeface="Arial" panose="020B0604020202020204" pitchFamily="34" charset="0"/>
                <a:cs typeface="Arial" panose="020B0604020202020204" pitchFamily="34" charset="0"/>
              </a:defRPr>
            </a:pPr>
            <a:endParaRPr>
              <a:latin typeface="Arial" panose="020B0604020202020204" pitchFamily="34" charset="0"/>
              <a:cs typeface="Arial" panose="020B0604020202020204" pitchFamily="34" charset="0"/>
            </a:endParaRPr>
          </a:p>
        </cx:txPr>
      </cx:axis>
      <cx:axis id="1">
        <cx:valScaling/>
        <cx:tickLabels/>
        <cx:txPr>
          <a:bodyPr vertOverflow="overflow" horzOverflow="overflow" wrap="square" lIns="0" tIns="0" rIns="0" bIns="0"/>
          <a:lstStyle/>
          <a:p>
            <a:pPr algn="ctr" rtl="0">
              <a:defRPr sz="1200" b="0" i="0">
                <a:solidFill>
                  <a:srgbClr val="000000"/>
                </a:solidFill>
                <a:latin typeface="Arial" panose="020B0604020202020204" pitchFamily="34" charset="0"/>
                <a:ea typeface="Arial" panose="020B0604020202020204" pitchFamily="34" charset="0"/>
                <a:cs typeface="Arial" panose="020B0604020202020204" pitchFamily="34" charset="0"/>
              </a:defRPr>
            </a:pPr>
            <a:endParaRPr>
              <a:latin typeface="Arial" panose="020B0604020202020204" pitchFamily="34" charset="0"/>
              <a:cs typeface="Arial" panose="020B0604020202020204" pitchFamily="34" charset="0"/>
            </a:endParaRPr>
          </a:p>
        </cx:txPr>
      </cx:axis>
    </cx:plotArea>
  </cx:chart>
</cx:chartSpace>
</file>

<file path=ppt/charts/chartEx2.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Sheet1!$A$2:$A$5998</cx:f>
        <cx:lvl ptCount="5997" formatCode="General">
          <cx:pt idx="0">17</cx:pt>
          <cx:pt idx="1">17</cx:pt>
          <cx:pt idx="2">17</cx:pt>
          <cx:pt idx="3">17</cx:pt>
          <cx:pt idx="4">17</cx:pt>
          <cx:pt idx="5">17</cx:pt>
          <cx:pt idx="6">17</cx:pt>
          <cx:pt idx="7">17</cx:pt>
          <cx:pt idx="8">17</cx:pt>
          <cx:pt idx="9">17</cx:pt>
          <cx:pt idx="10">17</cx:pt>
          <cx:pt idx="11">17</cx:pt>
          <cx:pt idx="12">17</cx:pt>
          <cx:pt idx="13">17</cx:pt>
          <cx:pt idx="14">17</cx:pt>
          <cx:pt idx="15">17</cx:pt>
          <cx:pt idx="16">17</cx:pt>
          <cx:pt idx="17">17</cx:pt>
          <cx:pt idx="18">17</cx:pt>
          <cx:pt idx="19">17</cx:pt>
          <cx:pt idx="20">17</cx:pt>
          <cx:pt idx="21">17</cx:pt>
          <cx:pt idx="22">17</cx:pt>
          <cx:pt idx="23">17</cx:pt>
          <cx:pt idx="24">17</cx:pt>
          <cx:pt idx="25">17</cx:pt>
          <cx:pt idx="26">17</cx:pt>
          <cx:pt idx="27">17</cx:pt>
          <cx:pt idx="28">17</cx:pt>
          <cx:pt idx="29">17</cx:pt>
          <cx:pt idx="30">17</cx:pt>
          <cx:pt idx="31">17</cx:pt>
          <cx:pt idx="32">17</cx:pt>
          <cx:pt idx="33">17</cx:pt>
          <cx:pt idx="34">17</cx:pt>
          <cx:pt idx="35">17</cx:pt>
          <cx:pt idx="36">17</cx:pt>
          <cx:pt idx="37">17</cx:pt>
          <cx:pt idx="38">17</cx:pt>
          <cx:pt idx="39">17</cx:pt>
          <cx:pt idx="40">17</cx:pt>
          <cx:pt idx="41">17</cx:pt>
          <cx:pt idx="42">17</cx:pt>
          <cx:pt idx="43">17</cx:pt>
          <cx:pt idx="44">17</cx:pt>
          <cx:pt idx="45">17</cx:pt>
          <cx:pt idx="46">17</cx:pt>
          <cx:pt idx="47">17</cx:pt>
          <cx:pt idx="48">17</cx:pt>
          <cx:pt idx="49">17</cx:pt>
          <cx:pt idx="50">17</cx:pt>
          <cx:pt idx="51">17</cx:pt>
          <cx:pt idx="52">17</cx:pt>
          <cx:pt idx="53">17</cx:pt>
          <cx:pt idx="54">17</cx:pt>
          <cx:pt idx="55">17</cx:pt>
          <cx:pt idx="56">17</cx:pt>
          <cx:pt idx="57">17</cx:pt>
          <cx:pt idx="58">17</cx:pt>
          <cx:pt idx="59">17</cx:pt>
          <cx:pt idx="60">17</cx:pt>
          <cx:pt idx="61">17</cx:pt>
          <cx:pt idx="62">17</cx:pt>
          <cx:pt idx="63">17</cx:pt>
          <cx:pt idx="64">17</cx:pt>
          <cx:pt idx="65">17</cx:pt>
          <cx:pt idx="66">17</cx:pt>
          <cx:pt idx="67">17</cx:pt>
          <cx:pt idx="68">17</cx:pt>
          <cx:pt idx="69">17</cx:pt>
          <cx:pt idx="70">17</cx:pt>
          <cx:pt idx="71">17</cx:pt>
          <cx:pt idx="72">17</cx:pt>
          <cx:pt idx="73">17</cx:pt>
          <cx:pt idx="74">17</cx:pt>
          <cx:pt idx="75">17</cx:pt>
          <cx:pt idx="76">17</cx:pt>
          <cx:pt idx="77">17</cx:pt>
          <cx:pt idx="78">17</cx:pt>
          <cx:pt idx="79">17</cx:pt>
          <cx:pt idx="80">17</cx:pt>
          <cx:pt idx="81">17</cx:pt>
          <cx:pt idx="82">17</cx:pt>
          <cx:pt idx="83">17</cx:pt>
          <cx:pt idx="84">17</cx:pt>
          <cx:pt idx="85">17</cx:pt>
          <cx:pt idx="86">17</cx:pt>
          <cx:pt idx="87">17</cx:pt>
          <cx:pt idx="88">17</cx:pt>
          <cx:pt idx="89">17</cx:pt>
          <cx:pt idx="90">17</cx:pt>
          <cx:pt idx="91">17</cx:pt>
          <cx:pt idx="92">17</cx:pt>
          <cx:pt idx="93">17</cx:pt>
          <cx:pt idx="94">17</cx:pt>
          <cx:pt idx="95">17</cx:pt>
          <cx:pt idx="96">17</cx:pt>
          <cx:pt idx="97">17</cx:pt>
          <cx:pt idx="98">17</cx:pt>
          <cx:pt idx="99">17</cx:pt>
          <cx:pt idx="100">17</cx:pt>
          <cx:pt idx="101">17</cx:pt>
          <cx:pt idx="102">17</cx:pt>
          <cx:pt idx="103">17</cx:pt>
          <cx:pt idx="104">17</cx:pt>
          <cx:pt idx="105">17</cx:pt>
          <cx:pt idx="106">17</cx:pt>
          <cx:pt idx="107">17</cx:pt>
          <cx:pt idx="108">17</cx:pt>
          <cx:pt idx="109">17</cx:pt>
          <cx:pt idx="110">17</cx:pt>
          <cx:pt idx="111">17</cx:pt>
          <cx:pt idx="112">17</cx:pt>
          <cx:pt idx="113">17</cx:pt>
          <cx:pt idx="114">17</cx:pt>
          <cx:pt idx="115">17</cx:pt>
          <cx:pt idx="116">17</cx:pt>
          <cx:pt idx="117">17</cx:pt>
          <cx:pt idx="118">17</cx:pt>
          <cx:pt idx="119">17</cx:pt>
          <cx:pt idx="120">17</cx:pt>
          <cx:pt idx="121">17</cx:pt>
          <cx:pt idx="122">17</cx:pt>
          <cx:pt idx="123">17</cx:pt>
          <cx:pt idx="124">17</cx:pt>
          <cx:pt idx="125">17</cx:pt>
          <cx:pt idx="126">17</cx:pt>
          <cx:pt idx="127">17</cx:pt>
          <cx:pt idx="128">17</cx:pt>
          <cx:pt idx="129">17</cx:pt>
          <cx:pt idx="130">17</cx:pt>
          <cx:pt idx="131">17</cx:pt>
          <cx:pt idx="132">17</cx:pt>
          <cx:pt idx="133">17</cx:pt>
          <cx:pt idx="134">17</cx:pt>
          <cx:pt idx="135">17</cx:pt>
          <cx:pt idx="136">17</cx:pt>
          <cx:pt idx="137">17</cx:pt>
          <cx:pt idx="138">17</cx:pt>
          <cx:pt idx="139">17</cx:pt>
          <cx:pt idx="140">17</cx:pt>
          <cx:pt idx="141">17</cx:pt>
          <cx:pt idx="142">17</cx:pt>
          <cx:pt idx="143">17</cx:pt>
          <cx:pt idx="144">17</cx:pt>
          <cx:pt idx="145">17</cx:pt>
          <cx:pt idx="146">17</cx:pt>
          <cx:pt idx="147">17</cx:pt>
          <cx:pt idx="148">17</cx:pt>
          <cx:pt idx="149">17</cx:pt>
          <cx:pt idx="150">17</cx:pt>
          <cx:pt idx="151">17</cx:pt>
          <cx:pt idx="152">17</cx:pt>
          <cx:pt idx="153">17</cx:pt>
          <cx:pt idx="154">17</cx:pt>
          <cx:pt idx="155">17</cx:pt>
          <cx:pt idx="156">17</cx:pt>
          <cx:pt idx="157">17</cx:pt>
          <cx:pt idx="158">17</cx:pt>
          <cx:pt idx="159">17</cx:pt>
          <cx:pt idx="160">17</cx:pt>
          <cx:pt idx="161">17</cx:pt>
          <cx:pt idx="162">17</cx:pt>
          <cx:pt idx="163">17</cx:pt>
          <cx:pt idx="164">17</cx:pt>
          <cx:pt idx="165">17</cx:pt>
          <cx:pt idx="166">17</cx:pt>
          <cx:pt idx="167">17</cx:pt>
          <cx:pt idx="168">17</cx:pt>
          <cx:pt idx="169">17</cx:pt>
          <cx:pt idx="170">17</cx:pt>
          <cx:pt idx="171">17</cx:pt>
          <cx:pt idx="172">17</cx:pt>
          <cx:pt idx="173">17</cx:pt>
          <cx:pt idx="174">17</cx:pt>
          <cx:pt idx="175">17</cx:pt>
          <cx:pt idx="176">17</cx:pt>
          <cx:pt idx="177">17</cx:pt>
          <cx:pt idx="178">17</cx:pt>
          <cx:pt idx="179">17</cx:pt>
          <cx:pt idx="180">17</cx:pt>
          <cx:pt idx="181">17</cx:pt>
          <cx:pt idx="182">17</cx:pt>
          <cx:pt idx="183">17</cx:pt>
          <cx:pt idx="184">17</cx:pt>
          <cx:pt idx="185">17</cx:pt>
          <cx:pt idx="186">17</cx:pt>
          <cx:pt idx="187">17</cx:pt>
          <cx:pt idx="188">17</cx:pt>
          <cx:pt idx="189">17</cx:pt>
          <cx:pt idx="190">17</cx:pt>
          <cx:pt idx="191">17</cx:pt>
          <cx:pt idx="192">17</cx:pt>
          <cx:pt idx="193">17</cx:pt>
          <cx:pt idx="194">17</cx:pt>
          <cx:pt idx="195">17</cx:pt>
          <cx:pt idx="196">17</cx:pt>
          <cx:pt idx="197">17</cx:pt>
          <cx:pt idx="198">17</cx:pt>
          <cx:pt idx="199">17</cx:pt>
          <cx:pt idx="200">17</cx:pt>
          <cx:pt idx="201">17</cx:pt>
          <cx:pt idx="202">17</cx:pt>
          <cx:pt idx="203">17</cx:pt>
          <cx:pt idx="204">17</cx:pt>
          <cx:pt idx="205">17</cx:pt>
          <cx:pt idx="206">17</cx:pt>
          <cx:pt idx="207">17</cx:pt>
          <cx:pt idx="208">17</cx:pt>
          <cx:pt idx="209">17</cx:pt>
          <cx:pt idx="210">17</cx:pt>
          <cx:pt idx="211">17</cx:pt>
          <cx:pt idx="212">17</cx:pt>
          <cx:pt idx="213">17</cx:pt>
          <cx:pt idx="214">17</cx:pt>
          <cx:pt idx="215">17</cx:pt>
          <cx:pt idx="216">17</cx:pt>
          <cx:pt idx="217">17</cx:pt>
          <cx:pt idx="218">17</cx:pt>
          <cx:pt idx="219">17</cx:pt>
          <cx:pt idx="220">17</cx:pt>
          <cx:pt idx="221">17</cx:pt>
          <cx:pt idx="222">17</cx:pt>
          <cx:pt idx="223">17</cx:pt>
          <cx:pt idx="224">17</cx:pt>
          <cx:pt idx="225">17</cx:pt>
          <cx:pt idx="226">17</cx:pt>
          <cx:pt idx="227">17</cx:pt>
          <cx:pt idx="228">17</cx:pt>
          <cx:pt idx="229">17</cx:pt>
          <cx:pt idx="230">17</cx:pt>
          <cx:pt idx="231">17</cx:pt>
          <cx:pt idx="232">17</cx:pt>
          <cx:pt idx="233">17</cx:pt>
          <cx:pt idx="234">17</cx:pt>
          <cx:pt idx="235">17</cx:pt>
          <cx:pt idx="236">17</cx:pt>
          <cx:pt idx="237">17</cx:pt>
          <cx:pt idx="238">17</cx:pt>
          <cx:pt idx="239">17</cx:pt>
          <cx:pt idx="240">17</cx:pt>
          <cx:pt idx="241">17</cx:pt>
          <cx:pt idx="242">17</cx:pt>
          <cx:pt idx="243">17</cx:pt>
          <cx:pt idx="244">17</cx:pt>
          <cx:pt idx="245">17</cx:pt>
          <cx:pt idx="246">17</cx:pt>
          <cx:pt idx="247">17</cx:pt>
          <cx:pt idx="248">17</cx:pt>
          <cx:pt idx="249">17</cx:pt>
          <cx:pt idx="250">17</cx:pt>
          <cx:pt idx="251">17</cx:pt>
          <cx:pt idx="252">17</cx:pt>
          <cx:pt idx="253">17</cx:pt>
          <cx:pt idx="254">17</cx:pt>
          <cx:pt idx="255">17</cx:pt>
          <cx:pt idx="256">17</cx:pt>
          <cx:pt idx="257">17</cx:pt>
          <cx:pt idx="258">17</cx:pt>
          <cx:pt idx="259">17</cx:pt>
          <cx:pt idx="260">17</cx:pt>
          <cx:pt idx="261">17</cx:pt>
          <cx:pt idx="262">17</cx:pt>
          <cx:pt idx="263">17</cx:pt>
          <cx:pt idx="264">17</cx:pt>
          <cx:pt idx="265">17</cx:pt>
          <cx:pt idx="266">17</cx:pt>
          <cx:pt idx="267">17</cx:pt>
          <cx:pt idx="268">17</cx:pt>
          <cx:pt idx="269">17</cx:pt>
          <cx:pt idx="270">17</cx:pt>
          <cx:pt idx="271">17</cx:pt>
          <cx:pt idx="272">17</cx:pt>
          <cx:pt idx="273">17</cx:pt>
          <cx:pt idx="274">17</cx:pt>
          <cx:pt idx="275">17</cx:pt>
          <cx:pt idx="276">17</cx:pt>
          <cx:pt idx="277">17</cx:pt>
          <cx:pt idx="278">17</cx:pt>
          <cx:pt idx="279">17</cx:pt>
          <cx:pt idx="280">17</cx:pt>
          <cx:pt idx="281">17</cx:pt>
          <cx:pt idx="282">17</cx:pt>
          <cx:pt idx="283">17</cx:pt>
          <cx:pt idx="284">17</cx:pt>
          <cx:pt idx="285">17</cx:pt>
          <cx:pt idx="286">17</cx:pt>
          <cx:pt idx="287">17</cx:pt>
          <cx:pt idx="288">17</cx:pt>
          <cx:pt idx="289">17</cx:pt>
          <cx:pt idx="290">17</cx:pt>
          <cx:pt idx="291">17</cx:pt>
          <cx:pt idx="292">17</cx:pt>
          <cx:pt idx="293">17</cx:pt>
          <cx:pt idx="294">17</cx:pt>
          <cx:pt idx="295">17</cx:pt>
          <cx:pt idx="296">17</cx:pt>
          <cx:pt idx="297">17</cx:pt>
          <cx:pt idx="298">17</cx:pt>
          <cx:pt idx="299">17</cx:pt>
          <cx:pt idx="300">17</cx:pt>
          <cx:pt idx="301">17</cx:pt>
          <cx:pt idx="302">17</cx:pt>
          <cx:pt idx="303">17</cx:pt>
          <cx:pt idx="304">17</cx:pt>
          <cx:pt idx="305">17</cx:pt>
          <cx:pt idx="306">17</cx:pt>
          <cx:pt idx="307">17</cx:pt>
          <cx:pt idx="308">17</cx:pt>
          <cx:pt idx="309">17</cx:pt>
          <cx:pt idx="310">17</cx:pt>
          <cx:pt idx="311">17</cx:pt>
          <cx:pt idx="312">17</cx:pt>
          <cx:pt idx="313">17</cx:pt>
          <cx:pt idx="314">17</cx:pt>
          <cx:pt idx="315">17</cx:pt>
          <cx:pt idx="316">17</cx:pt>
          <cx:pt idx="317">17</cx:pt>
          <cx:pt idx="318">17</cx:pt>
          <cx:pt idx="319">17</cx:pt>
          <cx:pt idx="320">17</cx:pt>
          <cx:pt idx="321">17</cx:pt>
          <cx:pt idx="322">17</cx:pt>
          <cx:pt idx="323">17</cx:pt>
          <cx:pt idx="324">17</cx:pt>
          <cx:pt idx="325">17</cx:pt>
          <cx:pt idx="326">17</cx:pt>
          <cx:pt idx="327">17</cx:pt>
          <cx:pt idx="328">17</cx:pt>
          <cx:pt idx="329">17</cx:pt>
          <cx:pt idx="330">17</cx:pt>
          <cx:pt idx="331">17</cx:pt>
          <cx:pt idx="332">17</cx:pt>
          <cx:pt idx="333">17</cx:pt>
          <cx:pt idx="334">17</cx:pt>
          <cx:pt idx="335">17</cx:pt>
          <cx:pt idx="336">17</cx:pt>
          <cx:pt idx="337">17</cx:pt>
          <cx:pt idx="338">17</cx:pt>
          <cx:pt idx="339">17</cx:pt>
          <cx:pt idx="340">17</cx:pt>
          <cx:pt idx="341">17</cx:pt>
          <cx:pt idx="342">17</cx:pt>
          <cx:pt idx="343">17</cx:pt>
          <cx:pt idx="344">17</cx:pt>
          <cx:pt idx="345">17</cx:pt>
          <cx:pt idx="346">17</cx:pt>
          <cx:pt idx="347">17</cx:pt>
          <cx:pt idx="348">17</cx:pt>
          <cx:pt idx="349">17</cx:pt>
          <cx:pt idx="350">17</cx:pt>
          <cx:pt idx="351">17</cx:pt>
          <cx:pt idx="352">17</cx:pt>
          <cx:pt idx="353">17</cx:pt>
          <cx:pt idx="354">17</cx:pt>
          <cx:pt idx="355">17</cx:pt>
          <cx:pt idx="356">17</cx:pt>
          <cx:pt idx="357">17</cx:pt>
          <cx:pt idx="358">17</cx:pt>
          <cx:pt idx="359">17</cx:pt>
          <cx:pt idx="360">17</cx:pt>
          <cx:pt idx="361">17</cx:pt>
          <cx:pt idx="362">17</cx:pt>
          <cx:pt idx="363">17</cx:pt>
          <cx:pt idx="364">17</cx:pt>
          <cx:pt idx="365">17</cx:pt>
          <cx:pt idx="366">17</cx:pt>
          <cx:pt idx="367">17</cx:pt>
          <cx:pt idx="368">17</cx:pt>
          <cx:pt idx="369">17</cx:pt>
          <cx:pt idx="370">17</cx:pt>
          <cx:pt idx="371">17</cx:pt>
          <cx:pt idx="372">17</cx:pt>
          <cx:pt idx="373">17</cx:pt>
          <cx:pt idx="374">17</cx:pt>
          <cx:pt idx="375">17</cx:pt>
          <cx:pt idx="376">17</cx:pt>
          <cx:pt idx="377">17</cx:pt>
          <cx:pt idx="378">17</cx:pt>
          <cx:pt idx="379">17</cx:pt>
          <cx:pt idx="380">17</cx:pt>
          <cx:pt idx="381">17</cx:pt>
          <cx:pt idx="382">17</cx:pt>
          <cx:pt idx="383">17</cx:pt>
          <cx:pt idx="384">17</cx:pt>
          <cx:pt idx="385">17</cx:pt>
          <cx:pt idx="386">17</cx:pt>
          <cx:pt idx="387">17</cx:pt>
          <cx:pt idx="388">17</cx:pt>
          <cx:pt idx="389">17</cx:pt>
          <cx:pt idx="390">17</cx:pt>
          <cx:pt idx="391">17</cx:pt>
          <cx:pt idx="392">17</cx:pt>
          <cx:pt idx="393">17</cx:pt>
          <cx:pt idx="394">17</cx:pt>
          <cx:pt idx="395">17</cx:pt>
          <cx:pt idx="396">16</cx:pt>
          <cx:pt idx="397">16</cx:pt>
          <cx:pt idx="398">16</cx:pt>
          <cx:pt idx="399">16</cx:pt>
          <cx:pt idx="400">16</cx:pt>
          <cx:pt idx="401">16</cx:pt>
          <cx:pt idx="402">16</cx:pt>
          <cx:pt idx="403">16</cx:pt>
          <cx:pt idx="404">16</cx:pt>
          <cx:pt idx="405">16</cx:pt>
          <cx:pt idx="406">16</cx:pt>
          <cx:pt idx="407">16</cx:pt>
          <cx:pt idx="408">16</cx:pt>
          <cx:pt idx="409">16</cx:pt>
          <cx:pt idx="410">16</cx:pt>
          <cx:pt idx="411">16</cx:pt>
          <cx:pt idx="412">16</cx:pt>
          <cx:pt idx="413">16</cx:pt>
          <cx:pt idx="414">16</cx:pt>
          <cx:pt idx="415">16</cx:pt>
          <cx:pt idx="416">16</cx:pt>
          <cx:pt idx="417">16</cx:pt>
          <cx:pt idx="418">16</cx:pt>
          <cx:pt idx="419">16</cx:pt>
          <cx:pt idx="420">16</cx:pt>
          <cx:pt idx="421">16</cx:pt>
          <cx:pt idx="422">16</cx:pt>
          <cx:pt idx="423">16</cx:pt>
          <cx:pt idx="424">16</cx:pt>
          <cx:pt idx="425">16</cx:pt>
          <cx:pt idx="426">16</cx:pt>
          <cx:pt idx="427">16</cx:pt>
          <cx:pt idx="428">16</cx:pt>
          <cx:pt idx="429">16</cx:pt>
          <cx:pt idx="430">16</cx:pt>
          <cx:pt idx="431">16</cx:pt>
          <cx:pt idx="432">16</cx:pt>
          <cx:pt idx="433">16</cx:pt>
          <cx:pt idx="434">16</cx:pt>
          <cx:pt idx="435">16</cx:pt>
          <cx:pt idx="436">16</cx:pt>
          <cx:pt idx="437">16</cx:pt>
          <cx:pt idx="438">16</cx:pt>
          <cx:pt idx="439">16</cx:pt>
          <cx:pt idx="440">16</cx:pt>
          <cx:pt idx="441">16</cx:pt>
          <cx:pt idx="442">16</cx:pt>
          <cx:pt idx="443">16</cx:pt>
          <cx:pt idx="444">16</cx:pt>
          <cx:pt idx="445">16</cx:pt>
          <cx:pt idx="446">16</cx:pt>
          <cx:pt idx="447">16</cx:pt>
          <cx:pt idx="448">16</cx:pt>
          <cx:pt idx="449">16</cx:pt>
          <cx:pt idx="450">16</cx:pt>
          <cx:pt idx="451">16</cx:pt>
          <cx:pt idx="452">16</cx:pt>
          <cx:pt idx="453">16</cx:pt>
          <cx:pt idx="454">16</cx:pt>
          <cx:pt idx="455">16</cx:pt>
          <cx:pt idx="456">16</cx:pt>
          <cx:pt idx="457">16</cx:pt>
          <cx:pt idx="458">16</cx:pt>
          <cx:pt idx="459">16</cx:pt>
          <cx:pt idx="460">16</cx:pt>
          <cx:pt idx="461">16</cx:pt>
          <cx:pt idx="462">16</cx:pt>
          <cx:pt idx="463">16</cx:pt>
          <cx:pt idx="464">16</cx:pt>
          <cx:pt idx="465">16</cx:pt>
          <cx:pt idx="466">16</cx:pt>
          <cx:pt idx="467">16</cx:pt>
          <cx:pt idx="468">16</cx:pt>
          <cx:pt idx="469">16</cx:pt>
          <cx:pt idx="470">16</cx:pt>
          <cx:pt idx="471">16</cx:pt>
          <cx:pt idx="472">16</cx:pt>
          <cx:pt idx="473">16</cx:pt>
          <cx:pt idx="474">16</cx:pt>
          <cx:pt idx="475">16</cx:pt>
          <cx:pt idx="476">16</cx:pt>
          <cx:pt idx="477">16</cx:pt>
          <cx:pt idx="478">16</cx:pt>
          <cx:pt idx="479">16</cx:pt>
          <cx:pt idx="480">16</cx:pt>
          <cx:pt idx="481">16</cx:pt>
          <cx:pt idx="482">16</cx:pt>
          <cx:pt idx="483">16</cx:pt>
          <cx:pt idx="484">16</cx:pt>
          <cx:pt idx="485">16</cx:pt>
          <cx:pt idx="486">16</cx:pt>
          <cx:pt idx="487">16</cx:pt>
          <cx:pt idx="488">16</cx:pt>
          <cx:pt idx="489">16</cx:pt>
          <cx:pt idx="490">16</cx:pt>
          <cx:pt idx="491">16</cx:pt>
          <cx:pt idx="492">16</cx:pt>
          <cx:pt idx="493">16</cx:pt>
          <cx:pt idx="494">16</cx:pt>
          <cx:pt idx="495">16</cx:pt>
          <cx:pt idx="496">16</cx:pt>
          <cx:pt idx="497">16</cx:pt>
          <cx:pt idx="498">16</cx:pt>
          <cx:pt idx="499">16</cx:pt>
          <cx:pt idx="500">16</cx:pt>
          <cx:pt idx="501">16</cx:pt>
          <cx:pt idx="502">16</cx:pt>
          <cx:pt idx="503">16</cx:pt>
          <cx:pt idx="504">16</cx:pt>
          <cx:pt idx="505">16</cx:pt>
          <cx:pt idx="506">16</cx:pt>
          <cx:pt idx="507">16</cx:pt>
          <cx:pt idx="508">16</cx:pt>
          <cx:pt idx="509">16</cx:pt>
          <cx:pt idx="510">16</cx:pt>
          <cx:pt idx="511">16</cx:pt>
          <cx:pt idx="512">16</cx:pt>
          <cx:pt idx="513">16</cx:pt>
          <cx:pt idx="514">16</cx:pt>
          <cx:pt idx="515">16</cx:pt>
          <cx:pt idx="516">16</cx:pt>
          <cx:pt idx="517">16</cx:pt>
          <cx:pt idx="518">16</cx:pt>
          <cx:pt idx="519">16</cx:pt>
          <cx:pt idx="520">16</cx:pt>
          <cx:pt idx="521">16</cx:pt>
          <cx:pt idx="522">16</cx:pt>
          <cx:pt idx="523">16</cx:pt>
          <cx:pt idx="524">16</cx:pt>
          <cx:pt idx="525">16</cx:pt>
          <cx:pt idx="526">16</cx:pt>
          <cx:pt idx="527">16</cx:pt>
          <cx:pt idx="528">16</cx:pt>
          <cx:pt idx="529">16</cx:pt>
          <cx:pt idx="530">16</cx:pt>
          <cx:pt idx="531">16</cx:pt>
          <cx:pt idx="532">16</cx:pt>
          <cx:pt idx="533">16</cx:pt>
          <cx:pt idx="534">16</cx:pt>
          <cx:pt idx="535">16</cx:pt>
          <cx:pt idx="536">16</cx:pt>
          <cx:pt idx="537">16</cx:pt>
          <cx:pt idx="538">16</cx:pt>
          <cx:pt idx="539">16</cx:pt>
          <cx:pt idx="540">16</cx:pt>
          <cx:pt idx="541">16</cx:pt>
          <cx:pt idx="542">16</cx:pt>
          <cx:pt idx="543">16</cx:pt>
          <cx:pt idx="544">16</cx:pt>
          <cx:pt idx="545">16</cx:pt>
          <cx:pt idx="546">16</cx:pt>
          <cx:pt idx="547">16</cx:pt>
          <cx:pt idx="548">16</cx:pt>
          <cx:pt idx="549">16</cx:pt>
          <cx:pt idx="550">16</cx:pt>
          <cx:pt idx="551">16</cx:pt>
          <cx:pt idx="552">16</cx:pt>
          <cx:pt idx="553">16</cx:pt>
          <cx:pt idx="554">16</cx:pt>
          <cx:pt idx="555">16</cx:pt>
          <cx:pt idx="556">16</cx:pt>
          <cx:pt idx="557">16</cx:pt>
          <cx:pt idx="558">16</cx:pt>
          <cx:pt idx="559">16</cx:pt>
          <cx:pt idx="560">16</cx:pt>
          <cx:pt idx="561">16</cx:pt>
          <cx:pt idx="562">16</cx:pt>
          <cx:pt idx="563">16</cx:pt>
          <cx:pt idx="564">16</cx:pt>
          <cx:pt idx="565">16</cx:pt>
          <cx:pt idx="566">16</cx:pt>
          <cx:pt idx="567">16</cx:pt>
          <cx:pt idx="568">16</cx:pt>
          <cx:pt idx="569">16</cx:pt>
          <cx:pt idx="570">16</cx:pt>
          <cx:pt idx="571">16</cx:pt>
          <cx:pt idx="572">16</cx:pt>
          <cx:pt idx="573">16</cx:pt>
          <cx:pt idx="574">16</cx:pt>
          <cx:pt idx="575">16</cx:pt>
          <cx:pt idx="576">16</cx:pt>
          <cx:pt idx="577">16</cx:pt>
          <cx:pt idx="578">16</cx:pt>
          <cx:pt idx="579">16</cx:pt>
          <cx:pt idx="580">16</cx:pt>
          <cx:pt idx="581">16</cx:pt>
          <cx:pt idx="582">16</cx:pt>
          <cx:pt idx="583">16</cx:pt>
          <cx:pt idx="584">16</cx:pt>
          <cx:pt idx="585">16</cx:pt>
          <cx:pt idx="586">16</cx:pt>
          <cx:pt idx="587">16</cx:pt>
          <cx:pt idx="588">16</cx:pt>
          <cx:pt idx="589">16</cx:pt>
          <cx:pt idx="590">16</cx:pt>
          <cx:pt idx="591">16</cx:pt>
          <cx:pt idx="592">16</cx:pt>
          <cx:pt idx="593">16</cx:pt>
          <cx:pt idx="594">16</cx:pt>
          <cx:pt idx="595">16</cx:pt>
          <cx:pt idx="596">16</cx:pt>
          <cx:pt idx="597">16</cx:pt>
          <cx:pt idx="598">16</cx:pt>
          <cx:pt idx="599">16</cx:pt>
          <cx:pt idx="600">16</cx:pt>
          <cx:pt idx="601">16</cx:pt>
          <cx:pt idx="602">16</cx:pt>
          <cx:pt idx="603">16</cx:pt>
          <cx:pt idx="604">16</cx:pt>
          <cx:pt idx="605">16</cx:pt>
          <cx:pt idx="606">16</cx:pt>
          <cx:pt idx="607">16</cx:pt>
          <cx:pt idx="608">16</cx:pt>
          <cx:pt idx="609">16</cx:pt>
          <cx:pt idx="610">16</cx:pt>
          <cx:pt idx="611">16</cx:pt>
          <cx:pt idx="612">16</cx:pt>
          <cx:pt idx="613">16</cx:pt>
          <cx:pt idx="614">16</cx:pt>
          <cx:pt idx="615">16</cx:pt>
          <cx:pt idx="616">16</cx:pt>
          <cx:pt idx="617">16</cx:pt>
          <cx:pt idx="618">16</cx:pt>
          <cx:pt idx="619">16</cx:pt>
          <cx:pt idx="620">16</cx:pt>
          <cx:pt idx="621">16</cx:pt>
          <cx:pt idx="622">16</cx:pt>
          <cx:pt idx="623">16</cx:pt>
          <cx:pt idx="624">16</cx:pt>
          <cx:pt idx="625">16</cx:pt>
          <cx:pt idx="626">16</cx:pt>
          <cx:pt idx="627">16</cx:pt>
          <cx:pt idx="628">16</cx:pt>
          <cx:pt idx="629">16</cx:pt>
          <cx:pt idx="630">16</cx:pt>
          <cx:pt idx="631">16</cx:pt>
          <cx:pt idx="632">16</cx:pt>
          <cx:pt idx="633">16</cx:pt>
          <cx:pt idx="634">16</cx:pt>
          <cx:pt idx="635">16</cx:pt>
          <cx:pt idx="636">16</cx:pt>
          <cx:pt idx="637">16</cx:pt>
          <cx:pt idx="638">16</cx:pt>
          <cx:pt idx="639">16</cx:pt>
          <cx:pt idx="640">16</cx:pt>
          <cx:pt idx="641">16</cx:pt>
          <cx:pt idx="642">16</cx:pt>
          <cx:pt idx="643">16</cx:pt>
          <cx:pt idx="644">16</cx:pt>
          <cx:pt idx="645">16</cx:pt>
          <cx:pt idx="646">16</cx:pt>
          <cx:pt idx="647">16</cx:pt>
          <cx:pt idx="648">16</cx:pt>
          <cx:pt idx="649">16</cx:pt>
          <cx:pt idx="650">16</cx:pt>
          <cx:pt idx="651">16</cx:pt>
          <cx:pt idx="652">16</cx:pt>
          <cx:pt idx="653">16</cx:pt>
          <cx:pt idx="654">16</cx:pt>
          <cx:pt idx="655">16</cx:pt>
          <cx:pt idx="656">16</cx:pt>
          <cx:pt idx="657">16</cx:pt>
          <cx:pt idx="658">16</cx:pt>
          <cx:pt idx="659">16</cx:pt>
          <cx:pt idx="660">16</cx:pt>
          <cx:pt idx="661">16</cx:pt>
          <cx:pt idx="662">16</cx:pt>
          <cx:pt idx="663">16</cx:pt>
          <cx:pt idx="664">16</cx:pt>
          <cx:pt idx="665">16</cx:pt>
          <cx:pt idx="666">16</cx:pt>
          <cx:pt idx="667">16</cx:pt>
          <cx:pt idx="668">16</cx:pt>
          <cx:pt idx="669">16</cx:pt>
          <cx:pt idx="670">16</cx:pt>
          <cx:pt idx="671">16</cx:pt>
          <cx:pt idx="672">16</cx:pt>
          <cx:pt idx="673">16</cx:pt>
          <cx:pt idx="674">16</cx:pt>
          <cx:pt idx="675">16</cx:pt>
          <cx:pt idx="676">16</cx:pt>
          <cx:pt idx="677">16</cx:pt>
          <cx:pt idx="678">16</cx:pt>
          <cx:pt idx="679">16</cx:pt>
          <cx:pt idx="680">16</cx:pt>
          <cx:pt idx="681">16</cx:pt>
          <cx:pt idx="682">16</cx:pt>
          <cx:pt idx="683">16</cx:pt>
          <cx:pt idx="684">16</cx:pt>
          <cx:pt idx="685">16</cx:pt>
          <cx:pt idx="686">16</cx:pt>
          <cx:pt idx="687">16</cx:pt>
          <cx:pt idx="688">16</cx:pt>
          <cx:pt idx="689">16</cx:pt>
          <cx:pt idx="690">16</cx:pt>
          <cx:pt idx="691">16</cx:pt>
          <cx:pt idx="692">16</cx:pt>
          <cx:pt idx="693">16</cx:pt>
          <cx:pt idx="694">16</cx:pt>
          <cx:pt idx="695">16</cx:pt>
          <cx:pt idx="696">16</cx:pt>
          <cx:pt idx="697">16</cx:pt>
          <cx:pt idx="698">16</cx:pt>
          <cx:pt idx="699">16</cx:pt>
          <cx:pt idx="700">16</cx:pt>
          <cx:pt idx="701">16</cx:pt>
          <cx:pt idx="702">16</cx:pt>
          <cx:pt idx="703">16</cx:pt>
          <cx:pt idx="704">16</cx:pt>
          <cx:pt idx="705">16</cx:pt>
          <cx:pt idx="706">16</cx:pt>
          <cx:pt idx="707">16</cx:pt>
          <cx:pt idx="708">16</cx:pt>
          <cx:pt idx="709">16</cx:pt>
          <cx:pt idx="710">16</cx:pt>
          <cx:pt idx="711">16</cx:pt>
          <cx:pt idx="712">16</cx:pt>
          <cx:pt idx="713">16</cx:pt>
          <cx:pt idx="714">16</cx:pt>
          <cx:pt idx="715">16</cx:pt>
          <cx:pt idx="716">16</cx:pt>
          <cx:pt idx="717">16</cx:pt>
          <cx:pt idx="718">16</cx:pt>
          <cx:pt idx="719">16</cx:pt>
          <cx:pt idx="720">16</cx:pt>
          <cx:pt idx="721">16</cx:pt>
          <cx:pt idx="722">16</cx:pt>
          <cx:pt idx="723">16</cx:pt>
          <cx:pt idx="724">16</cx:pt>
          <cx:pt idx="725">16</cx:pt>
          <cx:pt idx="726">16</cx:pt>
          <cx:pt idx="727">16</cx:pt>
          <cx:pt idx="728">16</cx:pt>
          <cx:pt idx="729">16</cx:pt>
          <cx:pt idx="730">16</cx:pt>
          <cx:pt idx="731">16</cx:pt>
          <cx:pt idx="732">16</cx:pt>
          <cx:pt idx="733">16</cx:pt>
          <cx:pt idx="734">16</cx:pt>
          <cx:pt idx="735">16</cx:pt>
          <cx:pt idx="736">16</cx:pt>
          <cx:pt idx="737">16</cx:pt>
          <cx:pt idx="738">16</cx:pt>
          <cx:pt idx="739">16</cx:pt>
          <cx:pt idx="740">16</cx:pt>
          <cx:pt idx="741">16</cx:pt>
          <cx:pt idx="742">16</cx:pt>
          <cx:pt idx="743">16</cx:pt>
          <cx:pt idx="744">16</cx:pt>
          <cx:pt idx="745">16</cx:pt>
          <cx:pt idx="746">16</cx:pt>
          <cx:pt idx="747">16</cx:pt>
          <cx:pt idx="748">16</cx:pt>
          <cx:pt idx="749">15</cx:pt>
          <cx:pt idx="750">15</cx:pt>
          <cx:pt idx="751">15</cx:pt>
          <cx:pt idx="752">15</cx:pt>
          <cx:pt idx="753">15</cx:pt>
          <cx:pt idx="754">15</cx:pt>
          <cx:pt idx="755">15</cx:pt>
          <cx:pt idx="756">15</cx:pt>
          <cx:pt idx="757">15</cx:pt>
          <cx:pt idx="758">15</cx:pt>
          <cx:pt idx="759">15</cx:pt>
          <cx:pt idx="760">15</cx:pt>
          <cx:pt idx="761">15</cx:pt>
          <cx:pt idx="762">15</cx:pt>
          <cx:pt idx="763">15</cx:pt>
          <cx:pt idx="764">15</cx:pt>
          <cx:pt idx="765">15</cx:pt>
          <cx:pt idx="766">15</cx:pt>
          <cx:pt idx="767">15</cx:pt>
          <cx:pt idx="768">15</cx:pt>
          <cx:pt idx="769">15</cx:pt>
          <cx:pt idx="770">15</cx:pt>
          <cx:pt idx="771">15</cx:pt>
          <cx:pt idx="772">15</cx:pt>
          <cx:pt idx="773">15</cx:pt>
          <cx:pt idx="774">15</cx:pt>
          <cx:pt idx="775">15</cx:pt>
          <cx:pt idx="776">15</cx:pt>
          <cx:pt idx="777">15</cx:pt>
          <cx:pt idx="778">15</cx:pt>
          <cx:pt idx="779">15</cx:pt>
          <cx:pt idx="780">15</cx:pt>
          <cx:pt idx="781">15</cx:pt>
          <cx:pt idx="782">15</cx:pt>
          <cx:pt idx="783">15</cx:pt>
          <cx:pt idx="784">15</cx:pt>
          <cx:pt idx="785">15</cx:pt>
          <cx:pt idx="786">15</cx:pt>
          <cx:pt idx="787">15</cx:pt>
          <cx:pt idx="788">15</cx:pt>
          <cx:pt idx="789">15</cx:pt>
          <cx:pt idx="790">15</cx:pt>
          <cx:pt idx="791">15</cx:pt>
          <cx:pt idx="792">15</cx:pt>
          <cx:pt idx="793">15</cx:pt>
          <cx:pt idx="794">15</cx:pt>
          <cx:pt idx="795">15</cx:pt>
          <cx:pt idx="796">15</cx:pt>
          <cx:pt idx="797">15</cx:pt>
          <cx:pt idx="798">15</cx:pt>
          <cx:pt idx="799">15</cx:pt>
          <cx:pt idx="800">15</cx:pt>
          <cx:pt idx="801">15</cx:pt>
          <cx:pt idx="802">15</cx:pt>
          <cx:pt idx="803">15</cx:pt>
          <cx:pt idx="804">15</cx:pt>
          <cx:pt idx="805">15</cx:pt>
          <cx:pt idx="806">15</cx:pt>
          <cx:pt idx="807">15</cx:pt>
          <cx:pt idx="808">15</cx:pt>
          <cx:pt idx="809">15</cx:pt>
          <cx:pt idx="810">15</cx:pt>
          <cx:pt idx="811">15</cx:pt>
          <cx:pt idx="812">15</cx:pt>
          <cx:pt idx="813">15</cx:pt>
          <cx:pt idx="814">15</cx:pt>
          <cx:pt idx="815">15</cx:pt>
          <cx:pt idx="816">15</cx:pt>
          <cx:pt idx="817">15</cx:pt>
          <cx:pt idx="818">15</cx:pt>
          <cx:pt idx="819">15</cx:pt>
          <cx:pt idx="820">15</cx:pt>
          <cx:pt idx="821">15</cx:pt>
          <cx:pt idx="822">15</cx:pt>
          <cx:pt idx="823">15</cx:pt>
          <cx:pt idx="824">15</cx:pt>
          <cx:pt idx="825">15</cx:pt>
          <cx:pt idx="826">15</cx:pt>
          <cx:pt idx="827">15</cx:pt>
          <cx:pt idx="828">15</cx:pt>
          <cx:pt idx="829">15</cx:pt>
          <cx:pt idx="830">15</cx:pt>
          <cx:pt idx="831">15</cx:pt>
          <cx:pt idx="832">15</cx:pt>
          <cx:pt idx="833">15</cx:pt>
          <cx:pt idx="834">15</cx:pt>
          <cx:pt idx="835">15</cx:pt>
          <cx:pt idx="836">15</cx:pt>
          <cx:pt idx="837">15</cx:pt>
          <cx:pt idx="838">15</cx:pt>
          <cx:pt idx="839">15</cx:pt>
          <cx:pt idx="840">15</cx:pt>
          <cx:pt idx="841">15</cx:pt>
          <cx:pt idx="842">15</cx:pt>
          <cx:pt idx="843">15</cx:pt>
          <cx:pt idx="844">15</cx:pt>
          <cx:pt idx="845">15</cx:pt>
          <cx:pt idx="846">15</cx:pt>
          <cx:pt idx="847">15</cx:pt>
          <cx:pt idx="848">15</cx:pt>
          <cx:pt idx="849">15</cx:pt>
          <cx:pt idx="850">15</cx:pt>
          <cx:pt idx="851">15</cx:pt>
          <cx:pt idx="852">15</cx:pt>
          <cx:pt idx="853">15</cx:pt>
          <cx:pt idx="854">15</cx:pt>
          <cx:pt idx="855">15</cx:pt>
          <cx:pt idx="856">15</cx:pt>
          <cx:pt idx="857">15</cx:pt>
          <cx:pt idx="858">15</cx:pt>
          <cx:pt idx="859">15</cx:pt>
          <cx:pt idx="860">15</cx:pt>
          <cx:pt idx="861">15</cx:pt>
          <cx:pt idx="862">15</cx:pt>
          <cx:pt idx="863">15</cx:pt>
          <cx:pt idx="864">15</cx:pt>
          <cx:pt idx="865">15</cx:pt>
          <cx:pt idx="866">15</cx:pt>
          <cx:pt idx="867">15</cx:pt>
          <cx:pt idx="868">15</cx:pt>
          <cx:pt idx="869">15</cx:pt>
          <cx:pt idx="870">15</cx:pt>
          <cx:pt idx="871">15</cx:pt>
          <cx:pt idx="872">15</cx:pt>
          <cx:pt idx="873">15</cx:pt>
          <cx:pt idx="874">15</cx:pt>
          <cx:pt idx="875">15</cx:pt>
          <cx:pt idx="876">15</cx:pt>
          <cx:pt idx="877">15</cx:pt>
          <cx:pt idx="878">15</cx:pt>
          <cx:pt idx="879">15</cx:pt>
          <cx:pt idx="880">15</cx:pt>
          <cx:pt idx="881">15</cx:pt>
          <cx:pt idx="882">15</cx:pt>
          <cx:pt idx="883">15</cx:pt>
          <cx:pt idx="884">15</cx:pt>
          <cx:pt idx="885">15</cx:pt>
          <cx:pt idx="886">15</cx:pt>
          <cx:pt idx="887">15</cx:pt>
          <cx:pt idx="888">15</cx:pt>
          <cx:pt idx="889">15</cx:pt>
          <cx:pt idx="890">15</cx:pt>
          <cx:pt idx="891">15</cx:pt>
          <cx:pt idx="892">15</cx:pt>
          <cx:pt idx="893">15</cx:pt>
          <cx:pt idx="894">15</cx:pt>
          <cx:pt idx="895">15</cx:pt>
          <cx:pt idx="896">15</cx:pt>
          <cx:pt idx="897">15</cx:pt>
          <cx:pt idx="898">15</cx:pt>
          <cx:pt idx="899">15</cx:pt>
          <cx:pt idx="900">15</cx:pt>
          <cx:pt idx="901">15</cx:pt>
          <cx:pt idx="902">15</cx:pt>
          <cx:pt idx="903">15</cx:pt>
          <cx:pt idx="904">15</cx:pt>
          <cx:pt idx="905">15</cx:pt>
          <cx:pt idx="906">15</cx:pt>
          <cx:pt idx="907">15</cx:pt>
          <cx:pt idx="908">15</cx:pt>
          <cx:pt idx="909">15</cx:pt>
          <cx:pt idx="910">15</cx:pt>
          <cx:pt idx="911">15</cx:pt>
          <cx:pt idx="912">15</cx:pt>
          <cx:pt idx="913">15</cx:pt>
          <cx:pt idx="914">15</cx:pt>
          <cx:pt idx="915">15</cx:pt>
          <cx:pt idx="916">15</cx:pt>
          <cx:pt idx="917">15</cx:pt>
          <cx:pt idx="918">15</cx:pt>
          <cx:pt idx="919">15</cx:pt>
          <cx:pt idx="920">15</cx:pt>
          <cx:pt idx="921">15</cx:pt>
          <cx:pt idx="922">15</cx:pt>
          <cx:pt idx="923">15</cx:pt>
          <cx:pt idx="924">15</cx:pt>
          <cx:pt idx="925">15</cx:pt>
          <cx:pt idx="926">15</cx:pt>
          <cx:pt idx="927">15</cx:pt>
          <cx:pt idx="928">15</cx:pt>
          <cx:pt idx="929">15</cx:pt>
          <cx:pt idx="930">15</cx:pt>
          <cx:pt idx="931">15</cx:pt>
          <cx:pt idx="932">15</cx:pt>
          <cx:pt idx="933">15</cx:pt>
          <cx:pt idx="934">15</cx:pt>
          <cx:pt idx="935">15</cx:pt>
          <cx:pt idx="936">15</cx:pt>
          <cx:pt idx="937">15</cx:pt>
          <cx:pt idx="938">15</cx:pt>
          <cx:pt idx="939">15</cx:pt>
          <cx:pt idx="940">15</cx:pt>
          <cx:pt idx="941">15</cx:pt>
          <cx:pt idx="942">15</cx:pt>
          <cx:pt idx="943">15</cx:pt>
          <cx:pt idx="944">15</cx:pt>
          <cx:pt idx="945">15</cx:pt>
          <cx:pt idx="946">15</cx:pt>
          <cx:pt idx="947">15</cx:pt>
          <cx:pt idx="948">15</cx:pt>
          <cx:pt idx="949">15</cx:pt>
          <cx:pt idx="950">15</cx:pt>
          <cx:pt idx="951">15</cx:pt>
          <cx:pt idx="952">15</cx:pt>
          <cx:pt idx="953">15</cx:pt>
          <cx:pt idx="954">15</cx:pt>
          <cx:pt idx="955">15</cx:pt>
          <cx:pt idx="956">15</cx:pt>
          <cx:pt idx="957">15</cx:pt>
          <cx:pt idx="958">15</cx:pt>
          <cx:pt idx="959">15</cx:pt>
          <cx:pt idx="960">15</cx:pt>
          <cx:pt idx="961">15</cx:pt>
          <cx:pt idx="962">15</cx:pt>
          <cx:pt idx="963">15</cx:pt>
          <cx:pt idx="964">15</cx:pt>
          <cx:pt idx="965">15</cx:pt>
          <cx:pt idx="966">15</cx:pt>
          <cx:pt idx="967">15</cx:pt>
          <cx:pt idx="968">15</cx:pt>
          <cx:pt idx="969">15</cx:pt>
          <cx:pt idx="970">15</cx:pt>
          <cx:pt idx="971">15</cx:pt>
          <cx:pt idx="972">15</cx:pt>
          <cx:pt idx="973">15</cx:pt>
          <cx:pt idx="974">15</cx:pt>
          <cx:pt idx="975">15</cx:pt>
          <cx:pt idx="976">15</cx:pt>
          <cx:pt idx="977">15</cx:pt>
          <cx:pt idx="978">15</cx:pt>
          <cx:pt idx="979">15</cx:pt>
          <cx:pt idx="980">15</cx:pt>
          <cx:pt idx="981">15</cx:pt>
          <cx:pt idx="982">15</cx:pt>
          <cx:pt idx="983">15</cx:pt>
          <cx:pt idx="984">15</cx:pt>
          <cx:pt idx="985">15</cx:pt>
          <cx:pt idx="986">15</cx:pt>
          <cx:pt idx="987">15</cx:pt>
          <cx:pt idx="988">15</cx:pt>
          <cx:pt idx="989">15</cx:pt>
          <cx:pt idx="990">15</cx:pt>
          <cx:pt idx="991">15</cx:pt>
          <cx:pt idx="992">15</cx:pt>
          <cx:pt idx="993">15</cx:pt>
          <cx:pt idx="994">15</cx:pt>
          <cx:pt idx="995">15</cx:pt>
          <cx:pt idx="996">15</cx:pt>
          <cx:pt idx="997">15</cx:pt>
          <cx:pt idx="998">15</cx:pt>
          <cx:pt idx="999">15</cx:pt>
          <cx:pt idx="1000">15</cx:pt>
          <cx:pt idx="1001">15</cx:pt>
          <cx:pt idx="1002">15</cx:pt>
          <cx:pt idx="1003">15</cx:pt>
          <cx:pt idx="1004">15</cx:pt>
          <cx:pt idx="1005">15</cx:pt>
          <cx:pt idx="1006">15</cx:pt>
          <cx:pt idx="1007">15</cx:pt>
          <cx:pt idx="1008">15</cx:pt>
          <cx:pt idx="1009">15</cx:pt>
          <cx:pt idx="1010">15</cx:pt>
          <cx:pt idx="1011">15</cx:pt>
          <cx:pt idx="1012">15</cx:pt>
          <cx:pt idx="1013">15</cx:pt>
          <cx:pt idx="1014">15</cx:pt>
          <cx:pt idx="1015">15</cx:pt>
          <cx:pt idx="1016">15</cx:pt>
          <cx:pt idx="1017">15</cx:pt>
          <cx:pt idx="1018">15</cx:pt>
          <cx:pt idx="1019">15</cx:pt>
          <cx:pt idx="1020">15</cx:pt>
          <cx:pt idx="1021">15</cx:pt>
          <cx:pt idx="1022">15</cx:pt>
          <cx:pt idx="1023">15</cx:pt>
          <cx:pt idx="1024">15</cx:pt>
          <cx:pt idx="1025">15</cx:pt>
          <cx:pt idx="1026">15</cx:pt>
          <cx:pt idx="1027">15</cx:pt>
          <cx:pt idx="1028">15</cx:pt>
          <cx:pt idx="1029">15</cx:pt>
          <cx:pt idx="1030">15</cx:pt>
          <cx:pt idx="1031">15</cx:pt>
          <cx:pt idx="1032">15</cx:pt>
          <cx:pt idx="1033">15</cx:pt>
          <cx:pt idx="1034">15</cx:pt>
          <cx:pt idx="1035">15</cx:pt>
          <cx:pt idx="1036">15</cx:pt>
          <cx:pt idx="1037">15</cx:pt>
          <cx:pt idx="1038">15</cx:pt>
          <cx:pt idx="1039">15</cx:pt>
          <cx:pt idx="1040">15</cx:pt>
          <cx:pt idx="1041">15</cx:pt>
          <cx:pt idx="1042">15</cx:pt>
          <cx:pt idx="1043">15</cx:pt>
          <cx:pt idx="1044">15</cx:pt>
          <cx:pt idx="1045">15</cx:pt>
          <cx:pt idx="1046">15</cx:pt>
          <cx:pt idx="1047">15</cx:pt>
          <cx:pt idx="1048">15</cx:pt>
          <cx:pt idx="1049">15</cx:pt>
          <cx:pt idx="1050">15</cx:pt>
          <cx:pt idx="1051">15</cx:pt>
          <cx:pt idx="1052">15</cx:pt>
          <cx:pt idx="1053">15</cx:pt>
          <cx:pt idx="1054">15</cx:pt>
          <cx:pt idx="1055">15</cx:pt>
          <cx:pt idx="1056">15</cx:pt>
          <cx:pt idx="1057">15</cx:pt>
          <cx:pt idx="1058">15</cx:pt>
          <cx:pt idx="1059">15</cx:pt>
          <cx:pt idx="1060">15</cx:pt>
          <cx:pt idx="1061">15</cx:pt>
          <cx:pt idx="1062">15</cx:pt>
          <cx:pt idx="1063">15</cx:pt>
          <cx:pt idx="1064">15</cx:pt>
          <cx:pt idx="1065">15</cx:pt>
          <cx:pt idx="1066">15</cx:pt>
          <cx:pt idx="1067">15</cx:pt>
          <cx:pt idx="1068">15</cx:pt>
          <cx:pt idx="1069">15</cx:pt>
          <cx:pt idx="1070">15</cx:pt>
          <cx:pt idx="1071">14</cx:pt>
          <cx:pt idx="1072">14</cx:pt>
          <cx:pt idx="1073">14</cx:pt>
          <cx:pt idx="1074">14</cx:pt>
          <cx:pt idx="1075">14</cx:pt>
          <cx:pt idx="1076">14</cx:pt>
          <cx:pt idx="1077">14</cx:pt>
          <cx:pt idx="1078">14</cx:pt>
          <cx:pt idx="1079">14</cx:pt>
          <cx:pt idx="1080">14</cx:pt>
          <cx:pt idx="1081">14</cx:pt>
          <cx:pt idx="1082">14</cx:pt>
          <cx:pt idx="1083">14</cx:pt>
          <cx:pt idx="1084">14</cx:pt>
          <cx:pt idx="1085">14</cx:pt>
          <cx:pt idx="1086">14</cx:pt>
          <cx:pt idx="1087">14</cx:pt>
          <cx:pt idx="1088">14</cx:pt>
          <cx:pt idx="1089">14</cx:pt>
          <cx:pt idx="1090">14</cx:pt>
          <cx:pt idx="1091">14</cx:pt>
          <cx:pt idx="1092">14</cx:pt>
          <cx:pt idx="1093">14</cx:pt>
          <cx:pt idx="1094">14</cx:pt>
          <cx:pt idx="1095">14</cx:pt>
          <cx:pt idx="1096">14</cx:pt>
          <cx:pt idx="1097">14</cx:pt>
          <cx:pt idx="1098">14</cx:pt>
          <cx:pt idx="1099">14</cx:pt>
          <cx:pt idx="1100">14</cx:pt>
          <cx:pt idx="1101">14</cx:pt>
          <cx:pt idx="1102">14</cx:pt>
          <cx:pt idx="1103">14</cx:pt>
          <cx:pt idx="1104">14</cx:pt>
          <cx:pt idx="1105">14</cx:pt>
          <cx:pt idx="1106">14</cx:pt>
          <cx:pt idx="1107">14</cx:pt>
          <cx:pt idx="1108">14</cx:pt>
          <cx:pt idx="1109">14</cx:pt>
          <cx:pt idx="1110">14</cx:pt>
          <cx:pt idx="1111">14</cx:pt>
          <cx:pt idx="1112">14</cx:pt>
          <cx:pt idx="1113">14</cx:pt>
          <cx:pt idx="1114">14</cx:pt>
          <cx:pt idx="1115">14</cx:pt>
          <cx:pt idx="1116">14</cx:pt>
          <cx:pt idx="1117">14</cx:pt>
          <cx:pt idx="1118">14</cx:pt>
          <cx:pt idx="1119">14</cx:pt>
          <cx:pt idx="1120">14</cx:pt>
          <cx:pt idx="1121">14</cx:pt>
          <cx:pt idx="1122">14</cx:pt>
          <cx:pt idx="1123">14</cx:pt>
          <cx:pt idx="1124">14</cx:pt>
          <cx:pt idx="1125">14</cx:pt>
          <cx:pt idx="1126">14</cx:pt>
          <cx:pt idx="1127">14</cx:pt>
          <cx:pt idx="1128">14</cx:pt>
          <cx:pt idx="1129">14</cx:pt>
          <cx:pt idx="1130">14</cx:pt>
          <cx:pt idx="1131">14</cx:pt>
          <cx:pt idx="1132">14</cx:pt>
          <cx:pt idx="1133">14</cx:pt>
          <cx:pt idx="1134">14</cx:pt>
          <cx:pt idx="1135">14</cx:pt>
          <cx:pt idx="1136">14</cx:pt>
          <cx:pt idx="1137">14</cx:pt>
          <cx:pt idx="1138">14</cx:pt>
          <cx:pt idx="1139">14</cx:pt>
          <cx:pt idx="1140">14</cx:pt>
          <cx:pt idx="1141">14</cx:pt>
          <cx:pt idx="1142">14</cx:pt>
          <cx:pt idx="1143">14</cx:pt>
          <cx:pt idx="1144">14</cx:pt>
          <cx:pt idx="1145">14</cx:pt>
          <cx:pt idx="1146">14</cx:pt>
          <cx:pt idx="1147">14</cx:pt>
          <cx:pt idx="1148">14</cx:pt>
          <cx:pt idx="1149">14</cx:pt>
          <cx:pt idx="1150">14</cx:pt>
          <cx:pt idx="1151">14</cx:pt>
          <cx:pt idx="1152">14</cx:pt>
          <cx:pt idx="1153">14</cx:pt>
          <cx:pt idx="1154">14</cx:pt>
          <cx:pt idx="1155">14</cx:pt>
          <cx:pt idx="1156">14</cx:pt>
          <cx:pt idx="1157">14</cx:pt>
          <cx:pt idx="1158">14</cx:pt>
          <cx:pt idx="1159">14</cx:pt>
          <cx:pt idx="1160">14</cx:pt>
          <cx:pt idx="1161">14</cx:pt>
          <cx:pt idx="1162">14</cx:pt>
          <cx:pt idx="1163">14</cx:pt>
          <cx:pt idx="1164">14</cx:pt>
          <cx:pt idx="1165">14</cx:pt>
          <cx:pt idx="1166">14</cx:pt>
          <cx:pt idx="1167">14</cx:pt>
          <cx:pt idx="1168">14</cx:pt>
          <cx:pt idx="1169">14</cx:pt>
          <cx:pt idx="1170">14</cx:pt>
          <cx:pt idx="1171">14</cx:pt>
          <cx:pt idx="1172">14</cx:pt>
          <cx:pt idx="1173">14</cx:pt>
          <cx:pt idx="1174">14</cx:pt>
          <cx:pt idx="1175">14</cx:pt>
          <cx:pt idx="1176">14</cx:pt>
          <cx:pt idx="1177">14</cx:pt>
          <cx:pt idx="1178">14</cx:pt>
          <cx:pt idx="1179">14</cx:pt>
          <cx:pt idx="1180">14</cx:pt>
          <cx:pt idx="1181">14</cx:pt>
          <cx:pt idx="1182">14</cx:pt>
          <cx:pt idx="1183">14</cx:pt>
          <cx:pt idx="1184">14</cx:pt>
          <cx:pt idx="1185">14</cx:pt>
          <cx:pt idx="1186">14</cx:pt>
          <cx:pt idx="1187">14</cx:pt>
          <cx:pt idx="1188">14</cx:pt>
          <cx:pt idx="1189">14</cx:pt>
          <cx:pt idx="1190">14</cx:pt>
          <cx:pt idx="1191">14</cx:pt>
          <cx:pt idx="1192">14</cx:pt>
          <cx:pt idx="1193">14</cx:pt>
          <cx:pt idx="1194">14</cx:pt>
          <cx:pt idx="1195">14</cx:pt>
          <cx:pt idx="1196">14</cx:pt>
          <cx:pt idx="1197">14</cx:pt>
          <cx:pt idx="1198">14</cx:pt>
          <cx:pt idx="1199">14</cx:pt>
          <cx:pt idx="1200">14</cx:pt>
          <cx:pt idx="1201">14</cx:pt>
          <cx:pt idx="1202">14</cx:pt>
          <cx:pt idx="1203">14</cx:pt>
          <cx:pt idx="1204">14</cx:pt>
          <cx:pt idx="1205">14</cx:pt>
          <cx:pt idx="1206">14</cx:pt>
          <cx:pt idx="1207">14</cx:pt>
          <cx:pt idx="1208">14</cx:pt>
          <cx:pt idx="1209">14</cx:pt>
          <cx:pt idx="1210">14</cx:pt>
          <cx:pt idx="1211">14</cx:pt>
          <cx:pt idx="1212">14</cx:pt>
          <cx:pt idx="1213">14</cx:pt>
          <cx:pt idx="1214">14</cx:pt>
          <cx:pt idx="1215">14</cx:pt>
          <cx:pt idx="1216">14</cx:pt>
          <cx:pt idx="1217">14</cx:pt>
          <cx:pt idx="1218">14</cx:pt>
          <cx:pt idx="1219">14</cx:pt>
          <cx:pt idx="1220">14</cx:pt>
          <cx:pt idx="1221">14</cx:pt>
          <cx:pt idx="1222">14</cx:pt>
          <cx:pt idx="1223">14</cx:pt>
          <cx:pt idx="1224">14</cx:pt>
          <cx:pt idx="1225">14</cx:pt>
          <cx:pt idx="1226">14</cx:pt>
          <cx:pt idx="1227">14</cx:pt>
          <cx:pt idx="1228">14</cx:pt>
          <cx:pt idx="1229">14</cx:pt>
          <cx:pt idx="1230">14</cx:pt>
          <cx:pt idx="1231">14</cx:pt>
          <cx:pt idx="1232">14</cx:pt>
          <cx:pt idx="1233">14</cx:pt>
          <cx:pt idx="1234">14</cx:pt>
          <cx:pt idx="1235">14</cx:pt>
          <cx:pt idx="1236">14</cx:pt>
          <cx:pt idx="1237">14</cx:pt>
          <cx:pt idx="1238">14</cx:pt>
          <cx:pt idx="1239">14</cx:pt>
          <cx:pt idx="1240">14</cx:pt>
          <cx:pt idx="1241">14</cx:pt>
          <cx:pt idx="1242">14</cx:pt>
          <cx:pt idx="1243">14</cx:pt>
          <cx:pt idx="1244">14</cx:pt>
          <cx:pt idx="1245">14</cx:pt>
          <cx:pt idx="1246">14</cx:pt>
          <cx:pt idx="1247">14</cx:pt>
          <cx:pt idx="1248">14</cx:pt>
          <cx:pt idx="1249">14</cx:pt>
          <cx:pt idx="1250">14</cx:pt>
          <cx:pt idx="1251">14</cx:pt>
          <cx:pt idx="1252">14</cx:pt>
          <cx:pt idx="1253">14</cx:pt>
          <cx:pt idx="1254">14</cx:pt>
          <cx:pt idx="1255">14</cx:pt>
          <cx:pt idx="1256">14</cx:pt>
          <cx:pt idx="1257">14</cx:pt>
          <cx:pt idx="1258">14</cx:pt>
          <cx:pt idx="1259">14</cx:pt>
          <cx:pt idx="1260">14</cx:pt>
          <cx:pt idx="1261">14</cx:pt>
          <cx:pt idx="1262">14</cx:pt>
          <cx:pt idx="1263">14</cx:pt>
          <cx:pt idx="1264">14</cx:pt>
          <cx:pt idx="1265">14</cx:pt>
          <cx:pt idx="1266">14</cx:pt>
          <cx:pt idx="1267">14</cx:pt>
          <cx:pt idx="1268">14</cx:pt>
          <cx:pt idx="1269">14</cx:pt>
          <cx:pt idx="1270">14</cx:pt>
          <cx:pt idx="1271">14</cx:pt>
          <cx:pt idx="1272">14</cx:pt>
          <cx:pt idx="1273">14</cx:pt>
          <cx:pt idx="1274">14</cx:pt>
          <cx:pt idx="1275">14</cx:pt>
          <cx:pt idx="1276">14</cx:pt>
          <cx:pt idx="1277">14</cx:pt>
          <cx:pt idx="1278">14</cx:pt>
          <cx:pt idx="1279">14</cx:pt>
          <cx:pt idx="1280">14</cx:pt>
          <cx:pt idx="1281">14</cx:pt>
          <cx:pt idx="1282">14</cx:pt>
          <cx:pt idx="1283">14</cx:pt>
          <cx:pt idx="1284">14</cx:pt>
          <cx:pt idx="1285">14</cx:pt>
          <cx:pt idx="1286">14</cx:pt>
          <cx:pt idx="1287">14</cx:pt>
          <cx:pt idx="1288">14</cx:pt>
          <cx:pt idx="1289">14</cx:pt>
          <cx:pt idx="1290">14</cx:pt>
          <cx:pt idx="1291">14</cx:pt>
          <cx:pt idx="1292">14</cx:pt>
          <cx:pt idx="1293">14</cx:pt>
          <cx:pt idx="1294">14</cx:pt>
          <cx:pt idx="1295">14</cx:pt>
          <cx:pt idx="1296">14</cx:pt>
          <cx:pt idx="1297">14</cx:pt>
          <cx:pt idx="1298">14</cx:pt>
          <cx:pt idx="1299">14</cx:pt>
          <cx:pt idx="1300">14</cx:pt>
          <cx:pt idx="1301">14</cx:pt>
          <cx:pt idx="1302">14</cx:pt>
          <cx:pt idx="1303">14</cx:pt>
          <cx:pt idx="1304">14</cx:pt>
          <cx:pt idx="1305">14</cx:pt>
          <cx:pt idx="1306">14</cx:pt>
          <cx:pt idx="1307">14</cx:pt>
          <cx:pt idx="1308">14</cx:pt>
          <cx:pt idx="1309">14</cx:pt>
          <cx:pt idx="1310">14</cx:pt>
          <cx:pt idx="1311">14</cx:pt>
          <cx:pt idx="1312">14</cx:pt>
          <cx:pt idx="1313">14</cx:pt>
          <cx:pt idx="1314">14</cx:pt>
          <cx:pt idx="1315">14</cx:pt>
          <cx:pt idx="1316">14</cx:pt>
          <cx:pt idx="1317">14</cx:pt>
          <cx:pt idx="1318">14</cx:pt>
          <cx:pt idx="1319">14</cx:pt>
          <cx:pt idx="1320">14</cx:pt>
          <cx:pt idx="1321">14</cx:pt>
          <cx:pt idx="1322">14</cx:pt>
          <cx:pt idx="1323">14</cx:pt>
          <cx:pt idx="1324">14</cx:pt>
          <cx:pt idx="1325">14</cx:pt>
          <cx:pt idx="1326">14</cx:pt>
          <cx:pt idx="1327">14</cx:pt>
          <cx:pt idx="1328">14</cx:pt>
          <cx:pt idx="1329">14</cx:pt>
          <cx:pt idx="1330">14</cx:pt>
          <cx:pt idx="1331">14</cx:pt>
          <cx:pt idx="1332">14</cx:pt>
          <cx:pt idx="1333">14</cx:pt>
          <cx:pt idx="1334">14</cx:pt>
          <cx:pt idx="1335">14</cx:pt>
          <cx:pt idx="1336">14</cx:pt>
          <cx:pt idx="1337">14</cx:pt>
          <cx:pt idx="1338">14</cx:pt>
          <cx:pt idx="1339">14</cx:pt>
          <cx:pt idx="1340">14</cx:pt>
          <cx:pt idx="1341">14</cx:pt>
          <cx:pt idx="1342">14</cx:pt>
          <cx:pt idx="1343">14</cx:pt>
          <cx:pt idx="1344">14</cx:pt>
          <cx:pt idx="1345">14</cx:pt>
          <cx:pt idx="1346">14</cx:pt>
          <cx:pt idx="1347">14</cx:pt>
          <cx:pt idx="1348">14</cx:pt>
          <cx:pt idx="1349">14</cx:pt>
          <cx:pt idx="1350">14</cx:pt>
          <cx:pt idx="1351">14</cx:pt>
          <cx:pt idx="1352">14</cx:pt>
          <cx:pt idx="1353">14</cx:pt>
          <cx:pt idx="1354">14</cx:pt>
          <cx:pt idx="1355">14</cx:pt>
          <cx:pt idx="1356">14</cx:pt>
          <cx:pt idx="1357">14</cx:pt>
          <cx:pt idx="1358">14</cx:pt>
          <cx:pt idx="1359">14</cx:pt>
          <cx:pt idx="1360">14</cx:pt>
          <cx:pt idx="1361">14</cx:pt>
          <cx:pt idx="1362">14</cx:pt>
          <cx:pt idx="1363">14</cx:pt>
          <cx:pt idx="1364">14</cx:pt>
          <cx:pt idx="1365">14</cx:pt>
          <cx:pt idx="1366">14</cx:pt>
          <cx:pt idx="1367">14</cx:pt>
          <cx:pt idx="1368">14</cx:pt>
          <cx:pt idx="1369">14</cx:pt>
          <cx:pt idx="1370">14</cx:pt>
          <cx:pt idx="1371">14</cx:pt>
          <cx:pt idx="1372">14</cx:pt>
          <cx:pt idx="1373">14</cx:pt>
          <cx:pt idx="1374">14</cx:pt>
          <cx:pt idx="1375">14</cx:pt>
          <cx:pt idx="1376">14</cx:pt>
          <cx:pt idx="1377">14</cx:pt>
          <cx:pt idx="1378">14</cx:pt>
          <cx:pt idx="1379">14</cx:pt>
          <cx:pt idx="1380">14</cx:pt>
          <cx:pt idx="1381">14</cx:pt>
          <cx:pt idx="1382">14</cx:pt>
          <cx:pt idx="1383">14</cx:pt>
          <cx:pt idx="1384">14</cx:pt>
          <cx:pt idx="1385">14</cx:pt>
          <cx:pt idx="1386">14</cx:pt>
          <cx:pt idx="1387">13</cx:pt>
          <cx:pt idx="1388">13</cx:pt>
          <cx:pt idx="1389">13</cx:pt>
          <cx:pt idx="1390">13</cx:pt>
          <cx:pt idx="1391">13</cx:pt>
          <cx:pt idx="1392">13</cx:pt>
          <cx:pt idx="1393">13</cx:pt>
          <cx:pt idx="1394">13</cx:pt>
          <cx:pt idx="1395">13</cx:pt>
          <cx:pt idx="1396">13</cx:pt>
          <cx:pt idx="1397">13</cx:pt>
          <cx:pt idx="1398">13</cx:pt>
          <cx:pt idx="1399">13</cx:pt>
          <cx:pt idx="1400">13</cx:pt>
          <cx:pt idx="1401">13</cx:pt>
          <cx:pt idx="1402">13</cx:pt>
          <cx:pt idx="1403">13</cx:pt>
          <cx:pt idx="1404">13</cx:pt>
          <cx:pt idx="1405">13</cx:pt>
          <cx:pt idx="1406">13</cx:pt>
          <cx:pt idx="1407">13</cx:pt>
          <cx:pt idx="1408">13</cx:pt>
          <cx:pt idx="1409">13</cx:pt>
          <cx:pt idx="1410">13</cx:pt>
          <cx:pt idx="1411">13</cx:pt>
          <cx:pt idx="1412">13</cx:pt>
          <cx:pt idx="1413">13</cx:pt>
          <cx:pt idx="1414">13</cx:pt>
          <cx:pt idx="1415">13</cx:pt>
          <cx:pt idx="1416">13</cx:pt>
          <cx:pt idx="1417">13</cx:pt>
          <cx:pt idx="1418">13</cx:pt>
          <cx:pt idx="1419">13</cx:pt>
          <cx:pt idx="1420">13</cx:pt>
          <cx:pt idx="1421">13</cx:pt>
          <cx:pt idx="1422">13</cx:pt>
          <cx:pt idx="1423">13</cx:pt>
          <cx:pt idx="1424">13</cx:pt>
          <cx:pt idx="1425">13</cx:pt>
          <cx:pt idx="1426">13</cx:pt>
          <cx:pt idx="1427">13</cx:pt>
          <cx:pt idx="1428">13</cx:pt>
          <cx:pt idx="1429">13</cx:pt>
          <cx:pt idx="1430">13</cx:pt>
          <cx:pt idx="1431">13</cx:pt>
          <cx:pt idx="1432">13</cx:pt>
          <cx:pt idx="1433">13</cx:pt>
          <cx:pt idx="1434">13</cx:pt>
          <cx:pt idx="1435">13</cx:pt>
          <cx:pt idx="1436">13</cx:pt>
          <cx:pt idx="1437">13</cx:pt>
          <cx:pt idx="1438">13</cx:pt>
          <cx:pt idx="1439">13</cx:pt>
          <cx:pt idx="1440">13</cx:pt>
          <cx:pt idx="1441">13</cx:pt>
          <cx:pt idx="1442">13</cx:pt>
          <cx:pt idx="1443">13</cx:pt>
          <cx:pt idx="1444">13</cx:pt>
          <cx:pt idx="1445">13</cx:pt>
          <cx:pt idx="1446">13</cx:pt>
          <cx:pt idx="1447">13</cx:pt>
          <cx:pt idx="1448">13</cx:pt>
          <cx:pt idx="1449">13</cx:pt>
          <cx:pt idx="1450">13</cx:pt>
          <cx:pt idx="1451">13</cx:pt>
          <cx:pt idx="1452">13</cx:pt>
          <cx:pt idx="1453">13</cx:pt>
          <cx:pt idx="1454">13</cx:pt>
          <cx:pt idx="1455">13</cx:pt>
          <cx:pt idx="1456">13</cx:pt>
          <cx:pt idx="1457">13</cx:pt>
          <cx:pt idx="1458">13</cx:pt>
          <cx:pt idx="1459">13</cx:pt>
          <cx:pt idx="1460">13</cx:pt>
          <cx:pt idx="1461">13</cx:pt>
          <cx:pt idx="1462">13</cx:pt>
          <cx:pt idx="1463">13</cx:pt>
          <cx:pt idx="1464">13</cx:pt>
          <cx:pt idx="1465">13</cx:pt>
          <cx:pt idx="1466">13</cx:pt>
          <cx:pt idx="1467">13</cx:pt>
          <cx:pt idx="1468">13</cx:pt>
          <cx:pt idx="1469">13</cx:pt>
          <cx:pt idx="1470">13</cx:pt>
          <cx:pt idx="1471">13</cx:pt>
          <cx:pt idx="1472">13</cx:pt>
          <cx:pt idx="1473">13</cx:pt>
          <cx:pt idx="1474">13</cx:pt>
          <cx:pt idx="1475">13</cx:pt>
          <cx:pt idx="1476">13</cx:pt>
          <cx:pt idx="1477">13</cx:pt>
          <cx:pt idx="1478">13</cx:pt>
          <cx:pt idx="1479">13</cx:pt>
          <cx:pt idx="1480">13</cx:pt>
          <cx:pt idx="1481">13</cx:pt>
          <cx:pt idx="1482">13</cx:pt>
          <cx:pt idx="1483">13</cx:pt>
          <cx:pt idx="1484">13</cx:pt>
          <cx:pt idx="1485">13</cx:pt>
          <cx:pt idx="1486">13</cx:pt>
          <cx:pt idx="1487">13</cx:pt>
          <cx:pt idx="1488">13</cx:pt>
          <cx:pt idx="1489">13</cx:pt>
          <cx:pt idx="1490">13</cx:pt>
          <cx:pt idx="1491">13</cx:pt>
          <cx:pt idx="1492">13</cx:pt>
          <cx:pt idx="1493">13</cx:pt>
          <cx:pt idx="1494">13</cx:pt>
          <cx:pt idx="1495">13</cx:pt>
          <cx:pt idx="1496">13</cx:pt>
          <cx:pt idx="1497">13</cx:pt>
          <cx:pt idx="1498">13</cx:pt>
          <cx:pt idx="1499">13</cx:pt>
          <cx:pt idx="1500">13</cx:pt>
          <cx:pt idx="1501">13</cx:pt>
          <cx:pt idx="1502">13</cx:pt>
          <cx:pt idx="1503">13</cx:pt>
          <cx:pt idx="1504">13</cx:pt>
          <cx:pt idx="1505">13</cx:pt>
          <cx:pt idx="1506">13</cx:pt>
          <cx:pt idx="1507">13</cx:pt>
          <cx:pt idx="1508">13</cx:pt>
          <cx:pt idx="1509">13</cx:pt>
          <cx:pt idx="1510">13</cx:pt>
          <cx:pt idx="1511">13</cx:pt>
          <cx:pt idx="1512">13</cx:pt>
          <cx:pt idx="1513">13</cx:pt>
          <cx:pt idx="1514">13</cx:pt>
          <cx:pt idx="1515">13</cx:pt>
          <cx:pt idx="1516">13</cx:pt>
          <cx:pt idx="1517">13</cx:pt>
          <cx:pt idx="1518">13</cx:pt>
          <cx:pt idx="1519">13</cx:pt>
          <cx:pt idx="1520">13</cx:pt>
          <cx:pt idx="1521">13</cx:pt>
          <cx:pt idx="1522">13</cx:pt>
          <cx:pt idx="1523">13</cx:pt>
          <cx:pt idx="1524">13</cx:pt>
          <cx:pt idx="1525">13</cx:pt>
          <cx:pt idx="1526">13</cx:pt>
          <cx:pt idx="1527">13</cx:pt>
          <cx:pt idx="1528">13</cx:pt>
          <cx:pt idx="1529">13</cx:pt>
          <cx:pt idx="1530">13</cx:pt>
          <cx:pt idx="1531">13</cx:pt>
          <cx:pt idx="1532">13</cx:pt>
          <cx:pt idx="1533">13</cx:pt>
          <cx:pt idx="1534">13</cx:pt>
          <cx:pt idx="1535">13</cx:pt>
          <cx:pt idx="1536">13</cx:pt>
          <cx:pt idx="1537">13</cx:pt>
          <cx:pt idx="1538">13</cx:pt>
          <cx:pt idx="1539">13</cx:pt>
          <cx:pt idx="1540">13</cx:pt>
          <cx:pt idx="1541">13</cx:pt>
          <cx:pt idx="1542">13</cx:pt>
          <cx:pt idx="1543">13</cx:pt>
          <cx:pt idx="1544">13</cx:pt>
          <cx:pt idx="1545">13</cx:pt>
          <cx:pt idx="1546">13</cx:pt>
          <cx:pt idx="1547">13</cx:pt>
          <cx:pt idx="1548">13</cx:pt>
          <cx:pt idx="1549">13</cx:pt>
          <cx:pt idx="1550">13</cx:pt>
          <cx:pt idx="1551">13</cx:pt>
          <cx:pt idx="1552">13</cx:pt>
          <cx:pt idx="1553">13</cx:pt>
          <cx:pt idx="1554">13</cx:pt>
          <cx:pt idx="1555">13</cx:pt>
          <cx:pt idx="1556">13</cx:pt>
          <cx:pt idx="1557">13</cx:pt>
          <cx:pt idx="1558">13</cx:pt>
          <cx:pt idx="1559">13</cx:pt>
          <cx:pt idx="1560">13</cx:pt>
          <cx:pt idx="1561">13</cx:pt>
          <cx:pt idx="1562">13</cx:pt>
          <cx:pt idx="1563">13</cx:pt>
          <cx:pt idx="1564">13</cx:pt>
          <cx:pt idx="1565">13</cx:pt>
          <cx:pt idx="1566">13</cx:pt>
          <cx:pt idx="1567">13</cx:pt>
          <cx:pt idx="1568">13</cx:pt>
          <cx:pt idx="1569">13</cx:pt>
          <cx:pt idx="1570">13</cx:pt>
          <cx:pt idx="1571">13</cx:pt>
          <cx:pt idx="1572">13</cx:pt>
          <cx:pt idx="1573">13</cx:pt>
          <cx:pt idx="1574">13</cx:pt>
          <cx:pt idx="1575">13</cx:pt>
          <cx:pt idx="1576">13</cx:pt>
          <cx:pt idx="1577">13</cx:pt>
          <cx:pt idx="1578">13</cx:pt>
          <cx:pt idx="1579">13</cx:pt>
          <cx:pt idx="1580">13</cx:pt>
          <cx:pt idx="1581">13</cx:pt>
          <cx:pt idx="1582">13</cx:pt>
          <cx:pt idx="1583">13</cx:pt>
          <cx:pt idx="1584">13</cx:pt>
          <cx:pt idx="1585">13</cx:pt>
          <cx:pt idx="1586">13</cx:pt>
          <cx:pt idx="1587">13</cx:pt>
          <cx:pt idx="1588">13</cx:pt>
          <cx:pt idx="1589">13</cx:pt>
          <cx:pt idx="1590">13</cx:pt>
          <cx:pt idx="1591">13</cx:pt>
          <cx:pt idx="1592">13</cx:pt>
          <cx:pt idx="1593">13</cx:pt>
          <cx:pt idx="1594">13</cx:pt>
          <cx:pt idx="1595">13</cx:pt>
          <cx:pt idx="1596">13</cx:pt>
          <cx:pt idx="1597">13</cx:pt>
          <cx:pt idx="1598">13</cx:pt>
          <cx:pt idx="1599">13</cx:pt>
          <cx:pt idx="1600">13</cx:pt>
          <cx:pt idx="1601">13</cx:pt>
          <cx:pt idx="1602">13</cx:pt>
          <cx:pt idx="1603">13</cx:pt>
          <cx:pt idx="1604">13</cx:pt>
          <cx:pt idx="1605">13</cx:pt>
          <cx:pt idx="1606">13</cx:pt>
          <cx:pt idx="1607">13</cx:pt>
          <cx:pt idx="1608">13</cx:pt>
          <cx:pt idx="1609">13</cx:pt>
          <cx:pt idx="1610">13</cx:pt>
          <cx:pt idx="1611">13</cx:pt>
          <cx:pt idx="1612">13</cx:pt>
          <cx:pt idx="1613">13</cx:pt>
          <cx:pt idx="1614">13</cx:pt>
          <cx:pt idx="1615">13</cx:pt>
          <cx:pt idx="1616">13</cx:pt>
          <cx:pt idx="1617">13</cx:pt>
          <cx:pt idx="1618">13</cx:pt>
          <cx:pt idx="1619">13</cx:pt>
          <cx:pt idx="1620">13</cx:pt>
          <cx:pt idx="1621">13</cx:pt>
          <cx:pt idx="1622">13</cx:pt>
          <cx:pt idx="1623">13</cx:pt>
          <cx:pt idx="1624">13</cx:pt>
          <cx:pt idx="1625">13</cx:pt>
          <cx:pt idx="1626">13</cx:pt>
          <cx:pt idx="1627">13</cx:pt>
          <cx:pt idx="1628">13</cx:pt>
          <cx:pt idx="1629">13</cx:pt>
          <cx:pt idx="1630">13</cx:pt>
          <cx:pt idx="1631">13</cx:pt>
          <cx:pt idx="1632">13</cx:pt>
          <cx:pt idx="1633">13</cx:pt>
          <cx:pt idx="1634">13</cx:pt>
          <cx:pt idx="1635">13</cx:pt>
          <cx:pt idx="1636">13</cx:pt>
          <cx:pt idx="1637">13</cx:pt>
          <cx:pt idx="1638">13</cx:pt>
          <cx:pt idx="1639">13</cx:pt>
          <cx:pt idx="1640">13</cx:pt>
          <cx:pt idx="1641">13</cx:pt>
          <cx:pt idx="1642">13</cx:pt>
          <cx:pt idx="1643">13</cx:pt>
          <cx:pt idx="1644">13</cx:pt>
          <cx:pt idx="1645">13</cx:pt>
          <cx:pt idx="1646">13</cx:pt>
          <cx:pt idx="1647">13</cx:pt>
          <cx:pt idx="1648">13</cx:pt>
          <cx:pt idx="1649">13</cx:pt>
          <cx:pt idx="1650">13</cx:pt>
          <cx:pt idx="1651">13</cx:pt>
          <cx:pt idx="1652">13</cx:pt>
          <cx:pt idx="1653">13</cx:pt>
          <cx:pt idx="1654">13</cx:pt>
          <cx:pt idx="1655">13</cx:pt>
          <cx:pt idx="1656">13</cx:pt>
          <cx:pt idx="1657">13</cx:pt>
          <cx:pt idx="1658">13</cx:pt>
          <cx:pt idx="1659">13</cx:pt>
          <cx:pt idx="1660">13</cx:pt>
          <cx:pt idx="1661">13</cx:pt>
          <cx:pt idx="1662">13</cx:pt>
          <cx:pt idx="1663">13</cx:pt>
          <cx:pt idx="1664">13</cx:pt>
          <cx:pt idx="1665">13</cx:pt>
          <cx:pt idx="1666">13</cx:pt>
          <cx:pt idx="1667">13</cx:pt>
          <cx:pt idx="1668">13</cx:pt>
          <cx:pt idx="1669">13</cx:pt>
          <cx:pt idx="1670">13</cx:pt>
          <cx:pt idx="1671">13</cx:pt>
          <cx:pt idx="1672">13</cx:pt>
          <cx:pt idx="1673">13</cx:pt>
          <cx:pt idx="1674">13</cx:pt>
          <cx:pt idx="1675">13</cx:pt>
          <cx:pt idx="1676">13</cx:pt>
          <cx:pt idx="1677">13</cx:pt>
          <cx:pt idx="1678">13</cx:pt>
          <cx:pt idx="1679">13</cx:pt>
          <cx:pt idx="1680">13</cx:pt>
          <cx:pt idx="1681">13</cx:pt>
          <cx:pt idx="1682">13</cx:pt>
          <cx:pt idx="1683">13</cx:pt>
          <cx:pt idx="1684">13</cx:pt>
          <cx:pt idx="1685">13</cx:pt>
          <cx:pt idx="1686">13</cx:pt>
          <cx:pt idx="1687">13</cx:pt>
          <cx:pt idx="1688">13</cx:pt>
          <cx:pt idx="1689">13</cx:pt>
          <cx:pt idx="1690">12</cx:pt>
          <cx:pt idx="1691">12</cx:pt>
          <cx:pt idx="1692">12</cx:pt>
          <cx:pt idx="1693">12</cx:pt>
          <cx:pt idx="1694">12</cx:pt>
          <cx:pt idx="1695">12</cx:pt>
          <cx:pt idx="1696">12</cx:pt>
          <cx:pt idx="1697">12</cx:pt>
          <cx:pt idx="1698">12</cx:pt>
          <cx:pt idx="1699">12</cx:pt>
          <cx:pt idx="1700">12</cx:pt>
          <cx:pt idx="1701">12</cx:pt>
          <cx:pt idx="1702">12</cx:pt>
          <cx:pt idx="1703">12</cx:pt>
          <cx:pt idx="1704">12</cx:pt>
          <cx:pt idx="1705">12</cx:pt>
          <cx:pt idx="1706">12</cx:pt>
          <cx:pt idx="1707">12</cx:pt>
          <cx:pt idx="1708">12</cx:pt>
          <cx:pt idx="1709">12</cx:pt>
          <cx:pt idx="1710">12</cx:pt>
          <cx:pt idx="1711">12</cx:pt>
          <cx:pt idx="1712">12</cx:pt>
          <cx:pt idx="1713">12</cx:pt>
          <cx:pt idx="1714">12</cx:pt>
          <cx:pt idx="1715">12</cx:pt>
          <cx:pt idx="1716">12</cx:pt>
          <cx:pt idx="1717">12</cx:pt>
          <cx:pt idx="1718">12</cx:pt>
          <cx:pt idx="1719">12</cx:pt>
          <cx:pt idx="1720">12</cx:pt>
          <cx:pt idx="1721">12</cx:pt>
          <cx:pt idx="1722">12</cx:pt>
          <cx:pt idx="1723">12</cx:pt>
          <cx:pt idx="1724">12</cx:pt>
          <cx:pt idx="1725">12</cx:pt>
          <cx:pt idx="1726">12</cx:pt>
          <cx:pt idx="1727">12</cx:pt>
          <cx:pt idx="1728">12</cx:pt>
          <cx:pt idx="1729">12</cx:pt>
          <cx:pt idx="1730">12</cx:pt>
          <cx:pt idx="1731">12</cx:pt>
          <cx:pt idx="1732">12</cx:pt>
          <cx:pt idx="1733">12</cx:pt>
          <cx:pt idx="1734">12</cx:pt>
          <cx:pt idx="1735">12</cx:pt>
          <cx:pt idx="1736">12</cx:pt>
          <cx:pt idx="1737">12</cx:pt>
          <cx:pt idx="1738">12</cx:pt>
          <cx:pt idx="1739">12</cx:pt>
          <cx:pt idx="1740">12</cx:pt>
          <cx:pt idx="1741">12</cx:pt>
          <cx:pt idx="1742">12</cx:pt>
          <cx:pt idx="1743">12</cx:pt>
          <cx:pt idx="1744">12</cx:pt>
          <cx:pt idx="1745">12</cx:pt>
          <cx:pt idx="1746">12</cx:pt>
          <cx:pt idx="1747">12</cx:pt>
          <cx:pt idx="1748">12</cx:pt>
          <cx:pt idx="1749">12</cx:pt>
          <cx:pt idx="1750">12</cx:pt>
          <cx:pt idx="1751">12</cx:pt>
          <cx:pt idx="1752">12</cx:pt>
          <cx:pt idx="1753">12</cx:pt>
          <cx:pt idx="1754">12</cx:pt>
          <cx:pt idx="1755">12</cx:pt>
          <cx:pt idx="1756">12</cx:pt>
          <cx:pt idx="1757">12</cx:pt>
          <cx:pt idx="1758">12</cx:pt>
          <cx:pt idx="1759">12</cx:pt>
          <cx:pt idx="1760">12</cx:pt>
          <cx:pt idx="1761">12</cx:pt>
          <cx:pt idx="1762">12</cx:pt>
          <cx:pt idx="1763">12</cx:pt>
          <cx:pt idx="1764">12</cx:pt>
          <cx:pt idx="1765">12</cx:pt>
          <cx:pt idx="1766">12</cx:pt>
          <cx:pt idx="1767">12</cx:pt>
          <cx:pt idx="1768">12</cx:pt>
          <cx:pt idx="1769">12</cx:pt>
          <cx:pt idx="1770">12</cx:pt>
          <cx:pt idx="1771">12</cx:pt>
          <cx:pt idx="1772">12</cx:pt>
          <cx:pt idx="1773">12</cx:pt>
          <cx:pt idx="1774">12</cx:pt>
          <cx:pt idx="1775">12</cx:pt>
          <cx:pt idx="1776">12</cx:pt>
          <cx:pt idx="1777">12</cx:pt>
          <cx:pt idx="1778">12</cx:pt>
          <cx:pt idx="1779">12</cx:pt>
          <cx:pt idx="1780">12</cx:pt>
          <cx:pt idx="1781">12</cx:pt>
          <cx:pt idx="1782">12</cx:pt>
          <cx:pt idx="1783">12</cx:pt>
          <cx:pt idx="1784">12</cx:pt>
          <cx:pt idx="1785">12</cx:pt>
          <cx:pt idx="1786">12</cx:pt>
          <cx:pt idx="1787">12</cx:pt>
          <cx:pt idx="1788">12</cx:pt>
          <cx:pt idx="1789">12</cx:pt>
          <cx:pt idx="1790">12</cx:pt>
          <cx:pt idx="1791">12</cx:pt>
          <cx:pt idx="1792">12</cx:pt>
          <cx:pt idx="1793">12</cx:pt>
          <cx:pt idx="1794">12</cx:pt>
          <cx:pt idx="1795">12</cx:pt>
          <cx:pt idx="1796">12</cx:pt>
          <cx:pt idx="1797">12</cx:pt>
          <cx:pt idx="1798">12</cx:pt>
          <cx:pt idx="1799">12</cx:pt>
          <cx:pt idx="1800">12</cx:pt>
          <cx:pt idx="1801">12</cx:pt>
          <cx:pt idx="1802">12</cx:pt>
          <cx:pt idx="1803">12</cx:pt>
          <cx:pt idx="1804">12</cx:pt>
          <cx:pt idx="1805">12</cx:pt>
          <cx:pt idx="1806">12</cx:pt>
          <cx:pt idx="1807">12</cx:pt>
          <cx:pt idx="1808">12</cx:pt>
          <cx:pt idx="1809">12</cx:pt>
          <cx:pt idx="1810">12</cx:pt>
          <cx:pt idx="1811">12</cx:pt>
          <cx:pt idx="1812">12</cx:pt>
          <cx:pt idx="1813">12</cx:pt>
          <cx:pt idx="1814">12</cx:pt>
          <cx:pt idx="1815">12</cx:pt>
          <cx:pt idx="1816">12</cx:pt>
          <cx:pt idx="1817">12</cx:pt>
          <cx:pt idx="1818">12</cx:pt>
          <cx:pt idx="1819">12</cx:pt>
          <cx:pt idx="1820">12</cx:pt>
          <cx:pt idx="1821">12</cx:pt>
          <cx:pt idx="1822">12</cx:pt>
          <cx:pt idx="1823">12</cx:pt>
          <cx:pt idx="1824">12</cx:pt>
          <cx:pt idx="1825">12</cx:pt>
          <cx:pt idx="1826">12</cx:pt>
          <cx:pt idx="1827">12</cx:pt>
          <cx:pt idx="1828">12</cx:pt>
          <cx:pt idx="1829">12</cx:pt>
          <cx:pt idx="1830">12</cx:pt>
          <cx:pt idx="1831">12</cx:pt>
          <cx:pt idx="1832">12</cx:pt>
          <cx:pt idx="1833">12</cx:pt>
          <cx:pt idx="1834">12</cx:pt>
          <cx:pt idx="1835">12</cx:pt>
          <cx:pt idx="1836">12</cx:pt>
          <cx:pt idx="1837">12</cx:pt>
          <cx:pt idx="1838">12</cx:pt>
          <cx:pt idx="1839">12</cx:pt>
          <cx:pt idx="1840">12</cx:pt>
          <cx:pt idx="1841">12</cx:pt>
          <cx:pt idx="1842">12</cx:pt>
          <cx:pt idx="1843">12</cx:pt>
          <cx:pt idx="1844">12</cx:pt>
          <cx:pt idx="1845">12</cx:pt>
          <cx:pt idx="1846">12</cx:pt>
          <cx:pt idx="1847">12</cx:pt>
          <cx:pt idx="1848">12</cx:pt>
          <cx:pt idx="1849">12</cx:pt>
          <cx:pt idx="1850">12</cx:pt>
          <cx:pt idx="1851">12</cx:pt>
          <cx:pt idx="1852">12</cx:pt>
          <cx:pt idx="1853">12</cx:pt>
          <cx:pt idx="1854">12</cx:pt>
          <cx:pt idx="1855">12</cx:pt>
          <cx:pt idx="1856">12</cx:pt>
          <cx:pt idx="1857">12</cx:pt>
          <cx:pt idx="1858">12</cx:pt>
          <cx:pt idx="1859">12</cx:pt>
          <cx:pt idx="1860">12</cx:pt>
          <cx:pt idx="1861">12</cx:pt>
          <cx:pt idx="1862">12</cx:pt>
          <cx:pt idx="1863">12</cx:pt>
          <cx:pt idx="1864">12</cx:pt>
          <cx:pt idx="1865">12</cx:pt>
          <cx:pt idx="1866">12</cx:pt>
          <cx:pt idx="1867">12</cx:pt>
          <cx:pt idx="1868">12</cx:pt>
          <cx:pt idx="1869">12</cx:pt>
          <cx:pt idx="1870">12</cx:pt>
          <cx:pt idx="1871">12</cx:pt>
          <cx:pt idx="1872">12</cx:pt>
          <cx:pt idx="1873">12</cx:pt>
          <cx:pt idx="1874">12</cx:pt>
          <cx:pt idx="1875">12</cx:pt>
          <cx:pt idx="1876">12</cx:pt>
          <cx:pt idx="1877">12</cx:pt>
          <cx:pt idx="1878">12</cx:pt>
          <cx:pt idx="1879">12</cx:pt>
          <cx:pt idx="1880">12</cx:pt>
          <cx:pt idx="1881">12</cx:pt>
          <cx:pt idx="1882">12</cx:pt>
          <cx:pt idx="1883">12</cx:pt>
          <cx:pt idx="1884">12</cx:pt>
          <cx:pt idx="1885">12</cx:pt>
          <cx:pt idx="1886">12</cx:pt>
          <cx:pt idx="1887">12</cx:pt>
          <cx:pt idx="1888">12</cx:pt>
          <cx:pt idx="1889">12</cx:pt>
          <cx:pt idx="1890">12</cx:pt>
          <cx:pt idx="1891">12</cx:pt>
          <cx:pt idx="1892">12</cx:pt>
          <cx:pt idx="1893">12</cx:pt>
          <cx:pt idx="1894">12</cx:pt>
          <cx:pt idx="1895">12</cx:pt>
          <cx:pt idx="1896">12</cx:pt>
          <cx:pt idx="1897">12</cx:pt>
          <cx:pt idx="1898">12</cx:pt>
          <cx:pt idx="1899">12</cx:pt>
          <cx:pt idx="1900">12</cx:pt>
          <cx:pt idx="1901">12</cx:pt>
          <cx:pt idx="1902">12</cx:pt>
          <cx:pt idx="1903">12</cx:pt>
          <cx:pt idx="1904">12</cx:pt>
          <cx:pt idx="1905">12</cx:pt>
          <cx:pt idx="1906">12</cx:pt>
          <cx:pt idx="1907">12</cx:pt>
          <cx:pt idx="1908">12</cx:pt>
          <cx:pt idx="1909">12</cx:pt>
          <cx:pt idx="1910">12</cx:pt>
          <cx:pt idx="1911">12</cx:pt>
          <cx:pt idx="1912">12</cx:pt>
          <cx:pt idx="1913">12</cx:pt>
          <cx:pt idx="1914">12</cx:pt>
          <cx:pt idx="1915">12</cx:pt>
          <cx:pt idx="1916">12</cx:pt>
          <cx:pt idx="1917">12</cx:pt>
          <cx:pt idx="1918">12</cx:pt>
          <cx:pt idx="1919">12</cx:pt>
          <cx:pt idx="1920">12</cx:pt>
          <cx:pt idx="1921">12</cx:pt>
          <cx:pt idx="1922">12</cx:pt>
          <cx:pt idx="1923">12</cx:pt>
          <cx:pt idx="1924">12</cx:pt>
          <cx:pt idx="1925">12</cx:pt>
          <cx:pt idx="1926">12</cx:pt>
          <cx:pt idx="1927">12</cx:pt>
          <cx:pt idx="1928">12</cx:pt>
          <cx:pt idx="1929">12</cx:pt>
          <cx:pt idx="1930">12</cx:pt>
          <cx:pt idx="1931">12</cx:pt>
          <cx:pt idx="1932">12</cx:pt>
          <cx:pt idx="1933">12</cx:pt>
          <cx:pt idx="1934">12</cx:pt>
          <cx:pt idx="1935">12</cx:pt>
          <cx:pt idx="1936">12</cx:pt>
          <cx:pt idx="1937">12</cx:pt>
          <cx:pt idx="1938">12</cx:pt>
          <cx:pt idx="1939">12</cx:pt>
          <cx:pt idx="1940">12</cx:pt>
          <cx:pt idx="1941">12</cx:pt>
          <cx:pt idx="1942">12</cx:pt>
          <cx:pt idx="1943">12</cx:pt>
          <cx:pt idx="1944">12</cx:pt>
          <cx:pt idx="1945">12</cx:pt>
          <cx:pt idx="1946">12</cx:pt>
          <cx:pt idx="1947">12</cx:pt>
          <cx:pt idx="1948">12</cx:pt>
          <cx:pt idx="1949">12</cx:pt>
          <cx:pt idx="1950">12</cx:pt>
          <cx:pt idx="1951">12</cx:pt>
          <cx:pt idx="1952">12</cx:pt>
          <cx:pt idx="1953">12</cx:pt>
          <cx:pt idx="1954">12</cx:pt>
          <cx:pt idx="1955">12</cx:pt>
          <cx:pt idx="1956">12</cx:pt>
          <cx:pt idx="1957">12</cx:pt>
          <cx:pt idx="1958">12</cx:pt>
          <cx:pt idx="1959">12</cx:pt>
          <cx:pt idx="1960">12</cx:pt>
          <cx:pt idx="1961">12</cx:pt>
          <cx:pt idx="1962">11</cx:pt>
          <cx:pt idx="1963">11</cx:pt>
          <cx:pt idx="1964">11</cx:pt>
          <cx:pt idx="1965">11</cx:pt>
          <cx:pt idx="1966">11</cx:pt>
          <cx:pt idx="1967">11</cx:pt>
          <cx:pt idx="1968">11</cx:pt>
          <cx:pt idx="1969">11</cx:pt>
          <cx:pt idx="1970">11</cx:pt>
          <cx:pt idx="1971">11</cx:pt>
          <cx:pt idx="1972">11</cx:pt>
          <cx:pt idx="1973">11</cx:pt>
          <cx:pt idx="1974">11</cx:pt>
          <cx:pt idx="1975">11</cx:pt>
          <cx:pt idx="1976">11</cx:pt>
          <cx:pt idx="1977">11</cx:pt>
          <cx:pt idx="1978">11</cx:pt>
          <cx:pt idx="1979">11</cx:pt>
          <cx:pt idx="1980">11</cx:pt>
          <cx:pt idx="1981">11</cx:pt>
          <cx:pt idx="1982">11</cx:pt>
          <cx:pt idx="1983">11</cx:pt>
          <cx:pt idx="1984">11</cx:pt>
          <cx:pt idx="1985">11</cx:pt>
          <cx:pt idx="1986">11</cx:pt>
          <cx:pt idx="1987">11</cx:pt>
          <cx:pt idx="1988">11</cx:pt>
          <cx:pt idx="1989">11</cx:pt>
          <cx:pt idx="1990">11</cx:pt>
          <cx:pt idx="1991">11</cx:pt>
          <cx:pt idx="1992">11</cx:pt>
          <cx:pt idx="1993">11</cx:pt>
          <cx:pt idx="1994">11</cx:pt>
          <cx:pt idx="1995">11</cx:pt>
          <cx:pt idx="1996">11</cx:pt>
          <cx:pt idx="1997">11</cx:pt>
          <cx:pt idx="1998">11</cx:pt>
          <cx:pt idx="1999">11</cx:pt>
          <cx:pt idx="2000">11</cx:pt>
          <cx:pt idx="2001">11</cx:pt>
          <cx:pt idx="2002">11</cx:pt>
          <cx:pt idx="2003">11</cx:pt>
          <cx:pt idx="2004">11</cx:pt>
          <cx:pt idx="2005">11</cx:pt>
          <cx:pt idx="2006">11</cx:pt>
          <cx:pt idx="2007">11</cx:pt>
          <cx:pt idx="2008">11</cx:pt>
          <cx:pt idx="2009">11</cx:pt>
          <cx:pt idx="2010">11</cx:pt>
          <cx:pt idx="2011">11</cx:pt>
          <cx:pt idx="2012">11</cx:pt>
          <cx:pt idx="2013">11</cx:pt>
          <cx:pt idx="2014">11</cx:pt>
          <cx:pt idx="2015">11</cx:pt>
          <cx:pt idx="2016">11</cx:pt>
          <cx:pt idx="2017">11</cx:pt>
          <cx:pt idx="2018">11</cx:pt>
          <cx:pt idx="2019">11</cx:pt>
          <cx:pt idx="2020">11</cx:pt>
          <cx:pt idx="2021">11</cx:pt>
          <cx:pt idx="2022">11</cx:pt>
          <cx:pt idx="2023">11</cx:pt>
          <cx:pt idx="2024">11</cx:pt>
          <cx:pt idx="2025">11</cx:pt>
          <cx:pt idx="2026">11</cx:pt>
          <cx:pt idx="2027">11</cx:pt>
          <cx:pt idx="2028">11</cx:pt>
          <cx:pt idx="2029">11</cx:pt>
          <cx:pt idx="2030">11</cx:pt>
          <cx:pt idx="2031">11</cx:pt>
          <cx:pt idx="2032">11</cx:pt>
          <cx:pt idx="2033">11</cx:pt>
          <cx:pt idx="2034">11</cx:pt>
          <cx:pt idx="2035">11</cx:pt>
          <cx:pt idx="2036">11</cx:pt>
          <cx:pt idx="2037">11</cx:pt>
          <cx:pt idx="2038">11</cx:pt>
          <cx:pt idx="2039">11</cx:pt>
          <cx:pt idx="2040">11</cx:pt>
          <cx:pt idx="2041">11</cx:pt>
          <cx:pt idx="2042">11</cx:pt>
          <cx:pt idx="2043">11</cx:pt>
          <cx:pt idx="2044">11</cx:pt>
          <cx:pt idx="2045">11</cx:pt>
          <cx:pt idx="2046">11</cx:pt>
          <cx:pt idx="2047">11</cx:pt>
          <cx:pt idx="2048">11</cx:pt>
          <cx:pt idx="2049">11</cx:pt>
          <cx:pt idx="2050">11</cx:pt>
          <cx:pt idx="2051">11</cx:pt>
          <cx:pt idx="2052">11</cx:pt>
          <cx:pt idx="2053">11</cx:pt>
          <cx:pt idx="2054">11</cx:pt>
          <cx:pt idx="2055">11</cx:pt>
          <cx:pt idx="2056">11</cx:pt>
          <cx:pt idx="2057">11</cx:pt>
          <cx:pt idx="2058">11</cx:pt>
          <cx:pt idx="2059">11</cx:pt>
          <cx:pt idx="2060">11</cx:pt>
          <cx:pt idx="2061">11</cx:pt>
          <cx:pt idx="2062">11</cx:pt>
          <cx:pt idx="2063">11</cx:pt>
          <cx:pt idx="2064">11</cx:pt>
          <cx:pt idx="2065">11</cx:pt>
          <cx:pt idx="2066">11</cx:pt>
          <cx:pt idx="2067">11</cx:pt>
          <cx:pt idx="2068">11</cx:pt>
          <cx:pt idx="2069">11</cx:pt>
          <cx:pt idx="2070">11</cx:pt>
          <cx:pt idx="2071">11</cx:pt>
          <cx:pt idx="2072">11</cx:pt>
          <cx:pt idx="2073">11</cx:pt>
          <cx:pt idx="2074">11</cx:pt>
          <cx:pt idx="2075">11</cx:pt>
          <cx:pt idx="2076">11</cx:pt>
          <cx:pt idx="2077">11</cx:pt>
          <cx:pt idx="2078">11</cx:pt>
          <cx:pt idx="2079">11</cx:pt>
          <cx:pt idx="2080">11</cx:pt>
          <cx:pt idx="2081">11</cx:pt>
          <cx:pt idx="2082">11</cx:pt>
          <cx:pt idx="2083">11</cx:pt>
          <cx:pt idx="2084">11</cx:pt>
          <cx:pt idx="2085">11</cx:pt>
          <cx:pt idx="2086">11</cx:pt>
          <cx:pt idx="2087">11</cx:pt>
          <cx:pt idx="2088">11</cx:pt>
          <cx:pt idx="2089">11</cx:pt>
          <cx:pt idx="2090">11</cx:pt>
          <cx:pt idx="2091">11</cx:pt>
          <cx:pt idx="2092">11</cx:pt>
          <cx:pt idx="2093">11</cx:pt>
          <cx:pt idx="2094">11</cx:pt>
          <cx:pt idx="2095">11</cx:pt>
          <cx:pt idx="2096">11</cx:pt>
          <cx:pt idx="2097">11</cx:pt>
          <cx:pt idx="2098">11</cx:pt>
          <cx:pt idx="2099">11</cx:pt>
          <cx:pt idx="2100">11</cx:pt>
          <cx:pt idx="2101">11</cx:pt>
          <cx:pt idx="2102">11</cx:pt>
          <cx:pt idx="2103">11</cx:pt>
          <cx:pt idx="2104">11</cx:pt>
          <cx:pt idx="2105">11</cx:pt>
          <cx:pt idx="2106">11</cx:pt>
          <cx:pt idx="2107">11</cx:pt>
          <cx:pt idx="2108">11</cx:pt>
          <cx:pt idx="2109">11</cx:pt>
          <cx:pt idx="2110">11</cx:pt>
          <cx:pt idx="2111">11</cx:pt>
          <cx:pt idx="2112">11</cx:pt>
          <cx:pt idx="2113">11</cx:pt>
          <cx:pt idx="2114">11</cx:pt>
          <cx:pt idx="2115">11</cx:pt>
          <cx:pt idx="2116">11</cx:pt>
          <cx:pt idx="2117">11</cx:pt>
          <cx:pt idx="2118">11</cx:pt>
          <cx:pt idx="2119">11</cx:pt>
          <cx:pt idx="2120">11</cx:pt>
          <cx:pt idx="2121">11</cx:pt>
          <cx:pt idx="2122">11</cx:pt>
          <cx:pt idx="2123">11</cx:pt>
          <cx:pt idx="2124">11</cx:pt>
          <cx:pt idx="2125">11</cx:pt>
          <cx:pt idx="2126">11</cx:pt>
          <cx:pt idx="2127">11</cx:pt>
          <cx:pt idx="2128">11</cx:pt>
          <cx:pt idx="2129">11</cx:pt>
          <cx:pt idx="2130">11</cx:pt>
          <cx:pt idx="2131">11</cx:pt>
          <cx:pt idx="2132">11</cx:pt>
          <cx:pt idx="2133">11</cx:pt>
          <cx:pt idx="2134">11</cx:pt>
          <cx:pt idx="2135">11</cx:pt>
          <cx:pt idx="2136">11</cx:pt>
          <cx:pt idx="2137">11</cx:pt>
          <cx:pt idx="2138">11</cx:pt>
          <cx:pt idx="2139">11</cx:pt>
          <cx:pt idx="2140">11</cx:pt>
          <cx:pt idx="2141">11</cx:pt>
          <cx:pt idx="2142">11</cx:pt>
          <cx:pt idx="2143">11</cx:pt>
          <cx:pt idx="2144">11</cx:pt>
          <cx:pt idx="2145">11</cx:pt>
          <cx:pt idx="2146">11</cx:pt>
          <cx:pt idx="2147">11</cx:pt>
          <cx:pt idx="2148">11</cx:pt>
          <cx:pt idx="2149">11</cx:pt>
          <cx:pt idx="2150">11</cx:pt>
          <cx:pt idx="2151">11</cx:pt>
          <cx:pt idx="2152">11</cx:pt>
          <cx:pt idx="2153">11</cx:pt>
          <cx:pt idx="2154">11</cx:pt>
          <cx:pt idx="2155">11</cx:pt>
          <cx:pt idx="2156">11</cx:pt>
          <cx:pt idx="2157">11</cx:pt>
          <cx:pt idx="2158">11</cx:pt>
          <cx:pt idx="2159">11</cx:pt>
          <cx:pt idx="2160">11</cx:pt>
          <cx:pt idx="2161">11</cx:pt>
          <cx:pt idx="2162">11</cx:pt>
          <cx:pt idx="2163">11</cx:pt>
          <cx:pt idx="2164">11</cx:pt>
          <cx:pt idx="2165">11</cx:pt>
          <cx:pt idx="2166">11</cx:pt>
          <cx:pt idx="2167">11</cx:pt>
          <cx:pt idx="2168">11</cx:pt>
          <cx:pt idx="2169">11</cx:pt>
          <cx:pt idx="2170">11</cx:pt>
          <cx:pt idx="2171">11</cx:pt>
          <cx:pt idx="2172">11</cx:pt>
          <cx:pt idx="2173">11</cx:pt>
          <cx:pt idx="2174">11</cx:pt>
          <cx:pt idx="2175">11</cx:pt>
          <cx:pt idx="2176">11</cx:pt>
          <cx:pt idx="2177">11</cx:pt>
          <cx:pt idx="2178">11</cx:pt>
          <cx:pt idx="2179">11</cx:pt>
          <cx:pt idx="2180">11</cx:pt>
          <cx:pt idx="2181">11</cx:pt>
          <cx:pt idx="2182">11</cx:pt>
          <cx:pt idx="2183">11</cx:pt>
          <cx:pt idx="2184">11</cx:pt>
          <cx:pt idx="2185">11</cx:pt>
          <cx:pt idx="2186">11</cx:pt>
          <cx:pt idx="2187">11</cx:pt>
          <cx:pt idx="2188">11</cx:pt>
          <cx:pt idx="2189">11</cx:pt>
          <cx:pt idx="2190">11</cx:pt>
          <cx:pt idx="2191">11</cx:pt>
          <cx:pt idx="2192">11</cx:pt>
          <cx:pt idx="2193">11</cx:pt>
          <cx:pt idx="2194">11</cx:pt>
          <cx:pt idx="2195">11</cx:pt>
          <cx:pt idx="2196">11</cx:pt>
          <cx:pt idx="2197">11</cx:pt>
          <cx:pt idx="2198">11</cx:pt>
          <cx:pt idx="2199">11</cx:pt>
          <cx:pt idx="2200">11</cx:pt>
          <cx:pt idx="2201">11</cx:pt>
          <cx:pt idx="2202">11</cx:pt>
          <cx:pt idx="2203">11</cx:pt>
          <cx:pt idx="2204">11</cx:pt>
          <cx:pt idx="2205">11</cx:pt>
          <cx:pt idx="2206">11</cx:pt>
          <cx:pt idx="2207">11</cx:pt>
          <cx:pt idx="2208">11</cx:pt>
          <cx:pt idx="2209">10</cx:pt>
          <cx:pt idx="2210">10</cx:pt>
          <cx:pt idx="2211">10</cx:pt>
          <cx:pt idx="2212">10</cx:pt>
          <cx:pt idx="2213">10</cx:pt>
          <cx:pt idx="2214">10</cx:pt>
          <cx:pt idx="2215">10</cx:pt>
          <cx:pt idx="2216">10</cx:pt>
          <cx:pt idx="2217">10</cx:pt>
          <cx:pt idx="2218">10</cx:pt>
          <cx:pt idx="2219">10</cx:pt>
          <cx:pt idx="2220">10</cx:pt>
          <cx:pt idx="2221">10</cx:pt>
          <cx:pt idx="2222">10</cx:pt>
          <cx:pt idx="2223">10</cx:pt>
          <cx:pt idx="2224">10</cx:pt>
          <cx:pt idx="2225">10</cx:pt>
          <cx:pt idx="2226">10</cx:pt>
          <cx:pt idx="2227">10</cx:pt>
          <cx:pt idx="2228">10</cx:pt>
          <cx:pt idx="2229">10</cx:pt>
          <cx:pt idx="2230">10</cx:pt>
          <cx:pt idx="2231">10</cx:pt>
          <cx:pt idx="2232">10</cx:pt>
          <cx:pt idx="2233">10</cx:pt>
          <cx:pt idx="2234">10</cx:pt>
          <cx:pt idx="2235">10</cx:pt>
          <cx:pt idx="2236">10</cx:pt>
          <cx:pt idx="2237">10</cx:pt>
          <cx:pt idx="2238">10</cx:pt>
          <cx:pt idx="2239">10</cx:pt>
          <cx:pt idx="2240">10</cx:pt>
          <cx:pt idx="2241">10</cx:pt>
          <cx:pt idx="2242">10</cx:pt>
          <cx:pt idx="2243">10</cx:pt>
          <cx:pt idx="2244">10</cx:pt>
          <cx:pt idx="2245">10</cx:pt>
          <cx:pt idx="2246">10</cx:pt>
          <cx:pt idx="2247">10</cx:pt>
          <cx:pt idx="2248">10</cx:pt>
          <cx:pt idx="2249">10</cx:pt>
          <cx:pt idx="2250">10</cx:pt>
          <cx:pt idx="2251">10</cx:pt>
          <cx:pt idx="2252">10</cx:pt>
          <cx:pt idx="2253">10</cx:pt>
          <cx:pt idx="2254">10</cx:pt>
          <cx:pt idx="2255">10</cx:pt>
          <cx:pt idx="2256">10</cx:pt>
          <cx:pt idx="2257">10</cx:pt>
          <cx:pt idx="2258">10</cx:pt>
          <cx:pt idx="2259">10</cx:pt>
          <cx:pt idx="2260">10</cx:pt>
          <cx:pt idx="2261">10</cx:pt>
          <cx:pt idx="2262">10</cx:pt>
          <cx:pt idx="2263">10</cx:pt>
          <cx:pt idx="2264">10</cx:pt>
          <cx:pt idx="2265">10</cx:pt>
          <cx:pt idx="2266">10</cx:pt>
          <cx:pt idx="2267">10</cx:pt>
          <cx:pt idx="2268">10</cx:pt>
          <cx:pt idx="2269">10</cx:pt>
          <cx:pt idx="2270">10</cx:pt>
          <cx:pt idx="2271">10</cx:pt>
          <cx:pt idx="2272">10</cx:pt>
          <cx:pt idx="2273">10</cx:pt>
          <cx:pt idx="2274">10</cx:pt>
          <cx:pt idx="2275">10</cx:pt>
          <cx:pt idx="2276">10</cx:pt>
          <cx:pt idx="2277">10</cx:pt>
          <cx:pt idx="2278">10</cx:pt>
          <cx:pt idx="2279">10</cx:pt>
          <cx:pt idx="2280">10</cx:pt>
          <cx:pt idx="2281">10</cx:pt>
          <cx:pt idx="2282">10</cx:pt>
          <cx:pt idx="2283">10</cx:pt>
          <cx:pt idx="2284">10</cx:pt>
          <cx:pt idx="2285">10</cx:pt>
          <cx:pt idx="2286">10</cx:pt>
          <cx:pt idx="2287">10</cx:pt>
          <cx:pt idx="2288">10</cx:pt>
          <cx:pt idx="2289">10</cx:pt>
          <cx:pt idx="2290">10</cx:pt>
          <cx:pt idx="2291">10</cx:pt>
          <cx:pt idx="2292">10</cx:pt>
          <cx:pt idx="2293">10</cx:pt>
          <cx:pt idx="2294">10</cx:pt>
          <cx:pt idx="2295">10</cx:pt>
          <cx:pt idx="2296">10</cx:pt>
          <cx:pt idx="2297">10</cx:pt>
          <cx:pt idx="2298">10</cx:pt>
          <cx:pt idx="2299">10</cx:pt>
          <cx:pt idx="2300">10</cx:pt>
          <cx:pt idx="2301">10</cx:pt>
          <cx:pt idx="2302">10</cx:pt>
          <cx:pt idx="2303">10</cx:pt>
          <cx:pt idx="2304">10</cx:pt>
          <cx:pt idx="2305">10</cx:pt>
          <cx:pt idx="2306">10</cx:pt>
          <cx:pt idx="2307">10</cx:pt>
          <cx:pt idx="2308">10</cx:pt>
          <cx:pt idx="2309">10</cx:pt>
          <cx:pt idx="2310">10</cx:pt>
          <cx:pt idx="2311">10</cx:pt>
          <cx:pt idx="2312">10</cx:pt>
          <cx:pt idx="2313">10</cx:pt>
          <cx:pt idx="2314">10</cx:pt>
          <cx:pt idx="2315">10</cx:pt>
          <cx:pt idx="2316">10</cx:pt>
          <cx:pt idx="2317">10</cx:pt>
          <cx:pt idx="2318">10</cx:pt>
          <cx:pt idx="2319">10</cx:pt>
          <cx:pt idx="2320">10</cx:pt>
          <cx:pt idx="2321">10</cx:pt>
          <cx:pt idx="2322">10</cx:pt>
          <cx:pt idx="2323">10</cx:pt>
          <cx:pt idx="2324">10</cx:pt>
          <cx:pt idx="2325">10</cx:pt>
          <cx:pt idx="2326">10</cx:pt>
          <cx:pt idx="2327">10</cx:pt>
          <cx:pt idx="2328">10</cx:pt>
          <cx:pt idx="2329">10</cx:pt>
          <cx:pt idx="2330">10</cx:pt>
          <cx:pt idx="2331">10</cx:pt>
          <cx:pt idx="2332">10</cx:pt>
          <cx:pt idx="2333">10</cx:pt>
          <cx:pt idx="2334">10</cx:pt>
          <cx:pt idx="2335">10</cx:pt>
          <cx:pt idx="2336">10</cx:pt>
          <cx:pt idx="2337">10</cx:pt>
          <cx:pt idx="2338">10</cx:pt>
          <cx:pt idx="2339">10</cx:pt>
          <cx:pt idx="2340">10</cx:pt>
          <cx:pt idx="2341">10</cx:pt>
          <cx:pt idx="2342">10</cx:pt>
          <cx:pt idx="2343">10</cx:pt>
          <cx:pt idx="2344">10</cx:pt>
          <cx:pt idx="2345">10</cx:pt>
          <cx:pt idx="2346">10</cx:pt>
          <cx:pt idx="2347">10</cx:pt>
          <cx:pt idx="2348">10</cx:pt>
          <cx:pt idx="2349">10</cx:pt>
          <cx:pt idx="2350">10</cx:pt>
          <cx:pt idx="2351">10</cx:pt>
          <cx:pt idx="2352">10</cx:pt>
          <cx:pt idx="2353">10</cx:pt>
          <cx:pt idx="2354">10</cx:pt>
          <cx:pt idx="2355">10</cx:pt>
          <cx:pt idx="2356">10</cx:pt>
          <cx:pt idx="2357">10</cx:pt>
          <cx:pt idx="2358">10</cx:pt>
          <cx:pt idx="2359">10</cx:pt>
          <cx:pt idx="2360">10</cx:pt>
          <cx:pt idx="2361">10</cx:pt>
          <cx:pt idx="2362">10</cx:pt>
          <cx:pt idx="2363">10</cx:pt>
          <cx:pt idx="2364">10</cx:pt>
          <cx:pt idx="2365">10</cx:pt>
          <cx:pt idx="2366">10</cx:pt>
          <cx:pt idx="2367">10</cx:pt>
          <cx:pt idx="2368">10</cx:pt>
          <cx:pt idx="2369">10</cx:pt>
          <cx:pt idx="2370">10</cx:pt>
          <cx:pt idx="2371">10</cx:pt>
          <cx:pt idx="2372">10</cx:pt>
          <cx:pt idx="2373">10</cx:pt>
          <cx:pt idx="2374">10</cx:pt>
          <cx:pt idx="2375">10</cx:pt>
          <cx:pt idx="2376">10</cx:pt>
          <cx:pt idx="2377">10</cx:pt>
          <cx:pt idx="2378">10</cx:pt>
          <cx:pt idx="2379">10</cx:pt>
          <cx:pt idx="2380">10</cx:pt>
          <cx:pt idx="2381">10</cx:pt>
          <cx:pt idx="2382">10</cx:pt>
          <cx:pt idx="2383">10</cx:pt>
          <cx:pt idx="2384">10</cx:pt>
          <cx:pt idx="2385">10</cx:pt>
          <cx:pt idx="2386">10</cx:pt>
          <cx:pt idx="2387">10</cx:pt>
          <cx:pt idx="2388">10</cx:pt>
          <cx:pt idx="2389">10</cx:pt>
          <cx:pt idx="2390">10</cx:pt>
          <cx:pt idx="2391">10</cx:pt>
          <cx:pt idx="2392">10</cx:pt>
          <cx:pt idx="2393">10</cx:pt>
          <cx:pt idx="2394">10</cx:pt>
          <cx:pt idx="2395">10</cx:pt>
          <cx:pt idx="2396">10</cx:pt>
          <cx:pt idx="2397">10</cx:pt>
          <cx:pt idx="2398">10</cx:pt>
          <cx:pt idx="2399">10</cx:pt>
          <cx:pt idx="2400">10</cx:pt>
          <cx:pt idx="2401">10</cx:pt>
          <cx:pt idx="2402">10</cx:pt>
          <cx:pt idx="2403">10</cx:pt>
          <cx:pt idx="2404">10</cx:pt>
          <cx:pt idx="2405">10</cx:pt>
          <cx:pt idx="2406">10</cx:pt>
          <cx:pt idx="2407">10</cx:pt>
          <cx:pt idx="2408">10</cx:pt>
          <cx:pt idx="2409">10</cx:pt>
          <cx:pt idx="2410">10</cx:pt>
          <cx:pt idx="2411">10</cx:pt>
          <cx:pt idx="2412">10</cx:pt>
          <cx:pt idx="2413">10</cx:pt>
          <cx:pt idx="2414">10</cx:pt>
          <cx:pt idx="2415">10</cx:pt>
          <cx:pt idx="2416">10</cx:pt>
          <cx:pt idx="2417">10</cx:pt>
          <cx:pt idx="2418">10</cx:pt>
          <cx:pt idx="2419">10</cx:pt>
          <cx:pt idx="2420">10</cx:pt>
          <cx:pt idx="2421">10</cx:pt>
          <cx:pt idx="2422">10</cx:pt>
          <cx:pt idx="2423">10</cx:pt>
          <cx:pt idx="2424">10</cx:pt>
          <cx:pt idx="2425">10</cx:pt>
          <cx:pt idx="2426">10</cx:pt>
          <cx:pt idx="2427">10</cx:pt>
          <cx:pt idx="2428">10</cx:pt>
          <cx:pt idx="2429">10</cx:pt>
          <cx:pt idx="2430">10</cx:pt>
          <cx:pt idx="2431">10</cx:pt>
          <cx:pt idx="2432">10</cx:pt>
          <cx:pt idx="2433">10</cx:pt>
          <cx:pt idx="2434">10</cx:pt>
          <cx:pt idx="2435">10</cx:pt>
          <cx:pt idx="2436">10</cx:pt>
          <cx:pt idx="2437">10</cx:pt>
          <cx:pt idx="2438">10</cx:pt>
          <cx:pt idx="2439">10</cx:pt>
          <cx:pt idx="2440">10</cx:pt>
          <cx:pt idx="2441">10</cx:pt>
          <cx:pt idx="2442">10</cx:pt>
          <cx:pt idx="2443">10</cx:pt>
          <cx:pt idx="2444">10</cx:pt>
          <cx:pt idx="2445">10</cx:pt>
          <cx:pt idx="2446">10</cx:pt>
          <cx:pt idx="2447">10</cx:pt>
          <cx:pt idx="2448">10</cx:pt>
          <cx:pt idx="2449">10</cx:pt>
          <cx:pt idx="2450">10</cx:pt>
          <cx:pt idx="2451">10</cx:pt>
          <cx:pt idx="2452">10</cx:pt>
          <cx:pt idx="2453">10</cx:pt>
          <cx:pt idx="2454">10</cx:pt>
          <cx:pt idx="2455">10</cx:pt>
          <cx:pt idx="2456">10</cx:pt>
          <cx:pt idx="2457">10</cx:pt>
          <cx:pt idx="2458">10</cx:pt>
          <cx:pt idx="2459">10</cx:pt>
          <cx:pt idx="2460">10</cx:pt>
          <cx:pt idx="2461">10</cx:pt>
          <cx:pt idx="2462">10</cx:pt>
          <cx:pt idx="2463">10</cx:pt>
          <cx:pt idx="2464">10</cx:pt>
          <cx:pt idx="2465">10</cx:pt>
          <cx:pt idx="2466">10</cx:pt>
          <cx:pt idx="2467">10</cx:pt>
          <cx:pt idx="2468">10</cx:pt>
          <cx:pt idx="2469">10</cx:pt>
          <cx:pt idx="2470">10</cx:pt>
          <cx:pt idx="2471">10</cx:pt>
          <cx:pt idx="2472">10</cx:pt>
          <cx:pt idx="2473">10</cx:pt>
          <cx:pt idx="2474">10</cx:pt>
          <cx:pt idx="2475">10</cx:pt>
          <cx:pt idx="2476">10</cx:pt>
          <cx:pt idx="2477">10</cx:pt>
          <cx:pt idx="2478">10</cx:pt>
          <cx:pt idx="2479">10</cx:pt>
          <cx:pt idx="2480">10</cx:pt>
          <cx:pt idx="2481">10</cx:pt>
          <cx:pt idx="2482">10</cx:pt>
          <cx:pt idx="2483">10</cx:pt>
          <cx:pt idx="2484">10</cx:pt>
          <cx:pt idx="2485">10</cx:pt>
          <cx:pt idx="2486">10</cx:pt>
          <cx:pt idx="2487">10</cx:pt>
          <cx:pt idx="2488">10</cx:pt>
          <cx:pt idx="2489">10</cx:pt>
          <cx:pt idx="2490">10</cx:pt>
          <cx:pt idx="2491">10</cx:pt>
          <cx:pt idx="2492">10</cx:pt>
          <cx:pt idx="2493">10</cx:pt>
          <cx:pt idx="2494">10</cx:pt>
          <cx:pt idx="2495">10</cx:pt>
          <cx:pt idx="2496">10</cx:pt>
          <cx:pt idx="2497">10</cx:pt>
          <cx:pt idx="2498">10</cx:pt>
          <cx:pt idx="2499">10</cx:pt>
          <cx:pt idx="2500">10</cx:pt>
          <cx:pt idx="2501">10</cx:pt>
          <cx:pt idx="2502">10</cx:pt>
          <cx:pt idx="2503">10</cx:pt>
          <cx:pt idx="2504">10</cx:pt>
          <cx:pt idx="2505">10</cx:pt>
          <cx:pt idx="2506">10</cx:pt>
          <cx:pt idx="2507">10</cx:pt>
          <cx:pt idx="2508">10</cx:pt>
          <cx:pt idx="2509">10</cx:pt>
          <cx:pt idx="2510">10</cx:pt>
          <cx:pt idx="2511">10</cx:pt>
          <cx:pt idx="2512">10</cx:pt>
          <cx:pt idx="2513">9</cx:pt>
          <cx:pt idx="2514">9</cx:pt>
          <cx:pt idx="2515">9</cx:pt>
          <cx:pt idx="2516">9</cx:pt>
          <cx:pt idx="2517">9</cx:pt>
          <cx:pt idx="2518">9</cx:pt>
          <cx:pt idx="2519">9</cx:pt>
          <cx:pt idx="2520">9</cx:pt>
          <cx:pt idx="2521">9</cx:pt>
          <cx:pt idx="2522">9</cx:pt>
          <cx:pt idx="2523">9</cx:pt>
          <cx:pt idx="2524">9</cx:pt>
          <cx:pt idx="2525">9</cx:pt>
          <cx:pt idx="2526">9</cx:pt>
          <cx:pt idx="2527">9</cx:pt>
          <cx:pt idx="2528">9</cx:pt>
          <cx:pt idx="2529">9</cx:pt>
          <cx:pt idx="2530">9</cx:pt>
          <cx:pt idx="2531">9</cx:pt>
          <cx:pt idx="2532">9</cx:pt>
          <cx:pt idx="2533">9</cx:pt>
          <cx:pt idx="2534">9</cx:pt>
          <cx:pt idx="2535">9</cx:pt>
          <cx:pt idx="2536">9</cx:pt>
          <cx:pt idx="2537">9</cx:pt>
          <cx:pt idx="2538">9</cx:pt>
          <cx:pt idx="2539">9</cx:pt>
          <cx:pt idx="2540">9</cx:pt>
          <cx:pt idx="2541">9</cx:pt>
          <cx:pt idx="2542">9</cx:pt>
          <cx:pt idx="2543">9</cx:pt>
          <cx:pt idx="2544">9</cx:pt>
          <cx:pt idx="2545">9</cx:pt>
          <cx:pt idx="2546">9</cx:pt>
          <cx:pt idx="2547">9</cx:pt>
          <cx:pt idx="2548">9</cx:pt>
          <cx:pt idx="2549">9</cx:pt>
          <cx:pt idx="2550">9</cx:pt>
          <cx:pt idx="2551">9</cx:pt>
          <cx:pt idx="2552">9</cx:pt>
          <cx:pt idx="2553">9</cx:pt>
          <cx:pt idx="2554">9</cx:pt>
          <cx:pt idx="2555">9</cx:pt>
          <cx:pt idx="2556">9</cx:pt>
          <cx:pt idx="2557">9</cx:pt>
          <cx:pt idx="2558">9</cx:pt>
          <cx:pt idx="2559">9</cx:pt>
          <cx:pt idx="2560">9</cx:pt>
          <cx:pt idx="2561">9</cx:pt>
          <cx:pt idx="2562">9</cx:pt>
          <cx:pt idx="2563">9</cx:pt>
          <cx:pt idx="2564">9</cx:pt>
          <cx:pt idx="2565">9</cx:pt>
          <cx:pt idx="2566">9</cx:pt>
          <cx:pt idx="2567">9</cx:pt>
          <cx:pt idx="2568">9</cx:pt>
          <cx:pt idx="2569">9</cx:pt>
          <cx:pt idx="2570">9</cx:pt>
          <cx:pt idx="2571">9</cx:pt>
          <cx:pt idx="2572">9</cx:pt>
          <cx:pt idx="2573">9</cx:pt>
          <cx:pt idx="2574">9</cx:pt>
          <cx:pt idx="2575">9</cx:pt>
          <cx:pt idx="2576">9</cx:pt>
          <cx:pt idx="2577">9</cx:pt>
          <cx:pt idx="2578">9</cx:pt>
          <cx:pt idx="2579">9</cx:pt>
          <cx:pt idx="2580">9</cx:pt>
          <cx:pt idx="2581">9</cx:pt>
          <cx:pt idx="2582">9</cx:pt>
          <cx:pt idx="2583">9</cx:pt>
          <cx:pt idx="2584">9</cx:pt>
          <cx:pt idx="2585">9</cx:pt>
          <cx:pt idx="2586">9</cx:pt>
          <cx:pt idx="2587">9</cx:pt>
          <cx:pt idx="2588">9</cx:pt>
          <cx:pt idx="2589">9</cx:pt>
          <cx:pt idx="2590">9</cx:pt>
          <cx:pt idx="2591">9</cx:pt>
          <cx:pt idx="2592">9</cx:pt>
          <cx:pt idx="2593">9</cx:pt>
          <cx:pt idx="2594">9</cx:pt>
          <cx:pt idx="2595">9</cx:pt>
          <cx:pt idx="2596">9</cx:pt>
          <cx:pt idx="2597">9</cx:pt>
          <cx:pt idx="2598">9</cx:pt>
          <cx:pt idx="2599">9</cx:pt>
          <cx:pt idx="2600">9</cx:pt>
          <cx:pt idx="2601">9</cx:pt>
          <cx:pt idx="2602">9</cx:pt>
          <cx:pt idx="2603">9</cx:pt>
          <cx:pt idx="2604">9</cx:pt>
          <cx:pt idx="2605">9</cx:pt>
          <cx:pt idx="2606">9</cx:pt>
          <cx:pt idx="2607">9</cx:pt>
          <cx:pt idx="2608">9</cx:pt>
          <cx:pt idx="2609">9</cx:pt>
          <cx:pt idx="2610">9</cx:pt>
          <cx:pt idx="2611">9</cx:pt>
          <cx:pt idx="2612">9</cx:pt>
          <cx:pt idx="2613">9</cx:pt>
          <cx:pt idx="2614">9</cx:pt>
          <cx:pt idx="2615">9</cx:pt>
          <cx:pt idx="2616">9</cx:pt>
          <cx:pt idx="2617">9</cx:pt>
          <cx:pt idx="2618">9</cx:pt>
          <cx:pt idx="2619">9</cx:pt>
          <cx:pt idx="2620">9</cx:pt>
          <cx:pt idx="2621">9</cx:pt>
          <cx:pt idx="2622">9</cx:pt>
          <cx:pt idx="2623">9</cx:pt>
          <cx:pt idx="2624">9</cx:pt>
          <cx:pt idx="2625">9</cx:pt>
          <cx:pt idx="2626">9</cx:pt>
          <cx:pt idx="2627">9</cx:pt>
          <cx:pt idx="2628">9</cx:pt>
          <cx:pt idx="2629">9</cx:pt>
          <cx:pt idx="2630">9</cx:pt>
          <cx:pt idx="2631">9</cx:pt>
          <cx:pt idx="2632">9</cx:pt>
          <cx:pt idx="2633">9</cx:pt>
          <cx:pt idx="2634">9</cx:pt>
          <cx:pt idx="2635">9</cx:pt>
          <cx:pt idx="2636">9</cx:pt>
          <cx:pt idx="2637">9</cx:pt>
          <cx:pt idx="2638">9</cx:pt>
          <cx:pt idx="2639">9</cx:pt>
          <cx:pt idx="2640">9</cx:pt>
          <cx:pt idx="2641">9</cx:pt>
          <cx:pt idx="2642">9</cx:pt>
          <cx:pt idx="2643">9</cx:pt>
          <cx:pt idx="2644">9</cx:pt>
          <cx:pt idx="2645">9</cx:pt>
          <cx:pt idx="2646">9</cx:pt>
          <cx:pt idx="2647">9</cx:pt>
          <cx:pt idx="2648">9</cx:pt>
          <cx:pt idx="2649">9</cx:pt>
          <cx:pt idx="2650">9</cx:pt>
          <cx:pt idx="2651">9</cx:pt>
          <cx:pt idx="2652">9</cx:pt>
          <cx:pt idx="2653">9</cx:pt>
          <cx:pt idx="2654">9</cx:pt>
          <cx:pt idx="2655">9</cx:pt>
          <cx:pt idx="2656">9</cx:pt>
          <cx:pt idx="2657">9</cx:pt>
          <cx:pt idx="2658">9</cx:pt>
          <cx:pt idx="2659">9</cx:pt>
          <cx:pt idx="2660">9</cx:pt>
          <cx:pt idx="2661">9</cx:pt>
          <cx:pt idx="2662">9</cx:pt>
          <cx:pt idx="2663">9</cx:pt>
          <cx:pt idx="2664">9</cx:pt>
          <cx:pt idx="2665">9</cx:pt>
          <cx:pt idx="2666">9</cx:pt>
          <cx:pt idx="2667">9</cx:pt>
          <cx:pt idx="2668">9</cx:pt>
          <cx:pt idx="2669">9</cx:pt>
          <cx:pt idx="2670">9</cx:pt>
          <cx:pt idx="2671">9</cx:pt>
          <cx:pt idx="2672">9</cx:pt>
          <cx:pt idx="2673">9</cx:pt>
          <cx:pt idx="2674">9</cx:pt>
          <cx:pt idx="2675">9</cx:pt>
          <cx:pt idx="2676">9</cx:pt>
          <cx:pt idx="2677">9</cx:pt>
          <cx:pt idx="2678">9</cx:pt>
          <cx:pt idx="2679">9</cx:pt>
          <cx:pt idx="2680">9</cx:pt>
          <cx:pt idx="2681">9</cx:pt>
          <cx:pt idx="2682">9</cx:pt>
          <cx:pt idx="2683">9</cx:pt>
          <cx:pt idx="2684">9</cx:pt>
          <cx:pt idx="2685">9</cx:pt>
          <cx:pt idx="2686">9</cx:pt>
          <cx:pt idx="2687">9</cx:pt>
          <cx:pt idx="2688">9</cx:pt>
          <cx:pt idx="2689">9</cx:pt>
          <cx:pt idx="2690">9</cx:pt>
          <cx:pt idx="2691">9</cx:pt>
          <cx:pt idx="2692">9</cx:pt>
          <cx:pt idx="2693">9</cx:pt>
          <cx:pt idx="2694">9</cx:pt>
          <cx:pt idx="2695">9</cx:pt>
          <cx:pt idx="2696">9</cx:pt>
          <cx:pt idx="2697">9</cx:pt>
          <cx:pt idx="2698">9</cx:pt>
          <cx:pt idx="2699">9</cx:pt>
          <cx:pt idx="2700">9</cx:pt>
          <cx:pt idx="2701">9</cx:pt>
          <cx:pt idx="2702">9</cx:pt>
          <cx:pt idx="2703">9</cx:pt>
          <cx:pt idx="2704">9</cx:pt>
          <cx:pt idx="2705">9</cx:pt>
          <cx:pt idx="2706">9</cx:pt>
          <cx:pt idx="2707">9</cx:pt>
          <cx:pt idx="2708">9</cx:pt>
          <cx:pt idx="2709">9</cx:pt>
          <cx:pt idx="2710">9</cx:pt>
          <cx:pt idx="2711">9</cx:pt>
          <cx:pt idx="2712">9</cx:pt>
          <cx:pt idx="2713">9</cx:pt>
          <cx:pt idx="2714">9</cx:pt>
          <cx:pt idx="2715">9</cx:pt>
          <cx:pt idx="2716">9</cx:pt>
          <cx:pt idx="2717">9</cx:pt>
          <cx:pt idx="2718">9</cx:pt>
          <cx:pt idx="2719">9</cx:pt>
          <cx:pt idx="2720">9</cx:pt>
          <cx:pt idx="2721">9</cx:pt>
          <cx:pt idx="2722">9</cx:pt>
          <cx:pt idx="2723">9</cx:pt>
          <cx:pt idx="2724">9</cx:pt>
          <cx:pt idx="2725">9</cx:pt>
          <cx:pt idx="2726">9</cx:pt>
          <cx:pt idx="2727">9</cx:pt>
          <cx:pt idx="2728">9</cx:pt>
          <cx:pt idx="2729">9</cx:pt>
          <cx:pt idx="2730">9</cx:pt>
          <cx:pt idx="2731">9</cx:pt>
          <cx:pt idx="2732">9</cx:pt>
          <cx:pt idx="2733">9</cx:pt>
          <cx:pt idx="2734">9</cx:pt>
          <cx:pt idx="2735">9</cx:pt>
          <cx:pt idx="2736">9</cx:pt>
          <cx:pt idx="2737">9</cx:pt>
          <cx:pt idx="2738">9</cx:pt>
          <cx:pt idx="2739">9</cx:pt>
          <cx:pt idx="2740">9</cx:pt>
          <cx:pt idx="2741">9</cx:pt>
          <cx:pt idx="2742">9</cx:pt>
          <cx:pt idx="2743">9</cx:pt>
          <cx:pt idx="2744">9</cx:pt>
          <cx:pt idx="2745">9</cx:pt>
          <cx:pt idx="2746">9</cx:pt>
          <cx:pt idx="2747">9</cx:pt>
          <cx:pt idx="2748">9</cx:pt>
          <cx:pt idx="2749">9</cx:pt>
          <cx:pt idx="2750">9</cx:pt>
          <cx:pt idx="2751">9</cx:pt>
          <cx:pt idx="2752">9</cx:pt>
          <cx:pt idx="2753">9</cx:pt>
          <cx:pt idx="2754">9</cx:pt>
          <cx:pt idx="2755">9</cx:pt>
          <cx:pt idx="2756">9</cx:pt>
          <cx:pt idx="2757">9</cx:pt>
          <cx:pt idx="2758">9</cx:pt>
          <cx:pt idx="2759">9</cx:pt>
          <cx:pt idx="2760">9</cx:pt>
          <cx:pt idx="2761">9</cx:pt>
          <cx:pt idx="2762">9</cx:pt>
          <cx:pt idx="2763">9</cx:pt>
          <cx:pt idx="2764">9</cx:pt>
          <cx:pt idx="2765">9</cx:pt>
          <cx:pt idx="2766">9</cx:pt>
          <cx:pt idx="2767">9</cx:pt>
          <cx:pt idx="2768">9</cx:pt>
          <cx:pt idx="2769">9</cx:pt>
          <cx:pt idx="2770">9</cx:pt>
          <cx:pt idx="2771">9</cx:pt>
          <cx:pt idx="2772">9</cx:pt>
          <cx:pt idx="2773">9</cx:pt>
          <cx:pt idx="2774">9</cx:pt>
          <cx:pt idx="2775">9</cx:pt>
          <cx:pt idx="2776">9</cx:pt>
          <cx:pt idx="2777">9</cx:pt>
          <cx:pt idx="2778">9</cx:pt>
          <cx:pt idx="2779">9</cx:pt>
          <cx:pt idx="2780">9</cx:pt>
          <cx:pt idx="2781">9</cx:pt>
          <cx:pt idx="2782">9</cx:pt>
          <cx:pt idx="2783">9</cx:pt>
          <cx:pt idx="2784">9</cx:pt>
          <cx:pt idx="2785">9</cx:pt>
          <cx:pt idx="2786">9</cx:pt>
          <cx:pt idx="2787">9</cx:pt>
          <cx:pt idx="2788">9</cx:pt>
          <cx:pt idx="2789">9</cx:pt>
          <cx:pt idx="2790">9</cx:pt>
          <cx:pt idx="2791">9</cx:pt>
          <cx:pt idx="2792">9</cx:pt>
          <cx:pt idx="2793">9</cx:pt>
          <cx:pt idx="2794">9</cx:pt>
          <cx:pt idx="2795">9</cx:pt>
          <cx:pt idx="2796">9</cx:pt>
          <cx:pt idx="2797">9</cx:pt>
          <cx:pt idx="2798">9</cx:pt>
          <cx:pt idx="2799">9</cx:pt>
          <cx:pt idx="2800">9</cx:pt>
          <cx:pt idx="2801">9</cx:pt>
          <cx:pt idx="2802">9</cx:pt>
          <cx:pt idx="2803">9</cx:pt>
          <cx:pt idx="2804">9</cx:pt>
          <cx:pt idx="2805">9</cx:pt>
          <cx:pt idx="2806">9</cx:pt>
          <cx:pt idx="2807">9</cx:pt>
          <cx:pt idx="2808">9</cx:pt>
          <cx:pt idx="2809">9</cx:pt>
          <cx:pt idx="2810">9</cx:pt>
          <cx:pt idx="2811">9</cx:pt>
          <cx:pt idx="2812">9</cx:pt>
          <cx:pt idx="2813">9</cx:pt>
          <cx:pt idx="2814">9</cx:pt>
          <cx:pt idx="2815">9</cx:pt>
          <cx:pt idx="2816">9</cx:pt>
          <cx:pt idx="2817">9</cx:pt>
          <cx:pt idx="2818">9</cx:pt>
          <cx:pt idx="2819">9</cx:pt>
          <cx:pt idx="2820">9</cx:pt>
          <cx:pt idx="2821">9</cx:pt>
          <cx:pt idx="2822">9</cx:pt>
          <cx:pt idx="2823">9</cx:pt>
          <cx:pt idx="2824">9</cx:pt>
          <cx:pt idx="2825">9</cx:pt>
          <cx:pt idx="2826">9</cx:pt>
          <cx:pt idx="2827">9</cx:pt>
          <cx:pt idx="2828">9</cx:pt>
          <cx:pt idx="2829">9</cx:pt>
          <cx:pt idx="2830">9</cx:pt>
          <cx:pt idx="2831">9</cx:pt>
          <cx:pt idx="2832">9</cx:pt>
          <cx:pt idx="2833">9</cx:pt>
          <cx:pt idx="2834">9</cx:pt>
          <cx:pt idx="2835">9</cx:pt>
          <cx:pt idx="2836">9</cx:pt>
          <cx:pt idx="2837">9</cx:pt>
          <cx:pt idx="2838">9</cx:pt>
          <cx:pt idx="2839">9</cx:pt>
          <cx:pt idx="2840">9</cx:pt>
          <cx:pt idx="2841">9</cx:pt>
          <cx:pt idx="2842">9</cx:pt>
          <cx:pt idx="2843">9</cx:pt>
          <cx:pt idx="2844">9</cx:pt>
          <cx:pt idx="2845">9</cx:pt>
          <cx:pt idx="2846">9</cx:pt>
          <cx:pt idx="2847">9</cx:pt>
          <cx:pt idx="2848">9</cx:pt>
          <cx:pt idx="2849">9</cx:pt>
          <cx:pt idx="2850">9</cx:pt>
          <cx:pt idx="2851">9</cx:pt>
          <cx:pt idx="2852">9</cx:pt>
          <cx:pt idx="2853">9</cx:pt>
          <cx:pt idx="2854">9</cx:pt>
          <cx:pt idx="2855">9</cx:pt>
          <cx:pt idx="2856">9</cx:pt>
          <cx:pt idx="2857">9</cx:pt>
          <cx:pt idx="2858">9</cx:pt>
          <cx:pt idx="2859">9</cx:pt>
          <cx:pt idx="2860">9</cx:pt>
          <cx:pt idx="2861">9</cx:pt>
          <cx:pt idx="2862">9</cx:pt>
          <cx:pt idx="2863">9</cx:pt>
          <cx:pt idx="2864">9</cx:pt>
          <cx:pt idx="2865">9</cx:pt>
          <cx:pt idx="2866">9</cx:pt>
          <cx:pt idx="2867">9</cx:pt>
          <cx:pt idx="2868">9</cx:pt>
          <cx:pt idx="2869">9</cx:pt>
          <cx:pt idx="2870">9</cx:pt>
          <cx:pt idx="2871">9</cx:pt>
          <cx:pt idx="2872">9</cx:pt>
          <cx:pt idx="2873">9</cx:pt>
          <cx:pt idx="2874">9</cx:pt>
          <cx:pt idx="2875">9</cx:pt>
          <cx:pt idx="2876">9</cx:pt>
          <cx:pt idx="2877">8</cx:pt>
          <cx:pt idx="2878">8</cx:pt>
          <cx:pt idx="2879">8</cx:pt>
          <cx:pt idx="2880">8</cx:pt>
          <cx:pt idx="2881">8</cx:pt>
          <cx:pt idx="2882">8</cx:pt>
          <cx:pt idx="2883">8</cx:pt>
          <cx:pt idx="2884">8</cx:pt>
          <cx:pt idx="2885">8</cx:pt>
          <cx:pt idx="2886">8</cx:pt>
          <cx:pt idx="2887">8</cx:pt>
          <cx:pt idx="2888">8</cx:pt>
          <cx:pt idx="2889">8</cx:pt>
          <cx:pt idx="2890">8</cx:pt>
          <cx:pt idx="2891">8</cx:pt>
          <cx:pt idx="2892">8</cx:pt>
          <cx:pt idx="2893">8</cx:pt>
          <cx:pt idx="2894">8</cx:pt>
          <cx:pt idx="2895">8</cx:pt>
          <cx:pt idx="2896">8</cx:pt>
          <cx:pt idx="2897">8</cx:pt>
          <cx:pt idx="2898">8</cx:pt>
          <cx:pt idx="2899">8</cx:pt>
          <cx:pt idx="2900">8</cx:pt>
          <cx:pt idx="2901">8</cx:pt>
          <cx:pt idx="2902">8</cx:pt>
          <cx:pt idx="2903">8</cx:pt>
          <cx:pt idx="2904">8</cx:pt>
          <cx:pt idx="2905">8</cx:pt>
          <cx:pt idx="2906">8</cx:pt>
          <cx:pt idx="2907">8</cx:pt>
          <cx:pt idx="2908">8</cx:pt>
          <cx:pt idx="2909">8</cx:pt>
          <cx:pt idx="2910">8</cx:pt>
          <cx:pt idx="2911">8</cx:pt>
          <cx:pt idx="2912">8</cx:pt>
          <cx:pt idx="2913">8</cx:pt>
          <cx:pt idx="2914">8</cx:pt>
          <cx:pt idx="2915">8</cx:pt>
          <cx:pt idx="2916">8</cx:pt>
          <cx:pt idx="2917">8</cx:pt>
          <cx:pt idx="2918">8</cx:pt>
          <cx:pt idx="2919">8</cx:pt>
          <cx:pt idx="2920">8</cx:pt>
          <cx:pt idx="2921">8</cx:pt>
          <cx:pt idx="2922">8</cx:pt>
          <cx:pt idx="2923">8</cx:pt>
          <cx:pt idx="2924">8</cx:pt>
          <cx:pt idx="2925">8</cx:pt>
          <cx:pt idx="2926">8</cx:pt>
          <cx:pt idx="2927">8</cx:pt>
          <cx:pt idx="2928">8</cx:pt>
          <cx:pt idx="2929">8</cx:pt>
          <cx:pt idx="2930">8</cx:pt>
          <cx:pt idx="2931">8</cx:pt>
          <cx:pt idx="2932">8</cx:pt>
          <cx:pt idx="2933">8</cx:pt>
          <cx:pt idx="2934">8</cx:pt>
          <cx:pt idx="2935">8</cx:pt>
          <cx:pt idx="2936">8</cx:pt>
          <cx:pt idx="2937">8</cx:pt>
          <cx:pt idx="2938">8</cx:pt>
          <cx:pt idx="2939">8</cx:pt>
          <cx:pt idx="2940">8</cx:pt>
          <cx:pt idx="2941">8</cx:pt>
          <cx:pt idx="2942">8</cx:pt>
          <cx:pt idx="2943">8</cx:pt>
          <cx:pt idx="2944">8</cx:pt>
          <cx:pt idx="2945">8</cx:pt>
          <cx:pt idx="2946">8</cx:pt>
          <cx:pt idx="2947">8</cx:pt>
          <cx:pt idx="2948">8</cx:pt>
          <cx:pt idx="2949">8</cx:pt>
          <cx:pt idx="2950">8</cx:pt>
          <cx:pt idx="2951">8</cx:pt>
          <cx:pt idx="2952">8</cx:pt>
          <cx:pt idx="2953">8</cx:pt>
          <cx:pt idx="2954">8</cx:pt>
          <cx:pt idx="2955">8</cx:pt>
          <cx:pt idx="2956">8</cx:pt>
          <cx:pt idx="2957">8</cx:pt>
          <cx:pt idx="2958">8</cx:pt>
          <cx:pt idx="2959">8</cx:pt>
          <cx:pt idx="2960">8</cx:pt>
          <cx:pt idx="2961">8</cx:pt>
          <cx:pt idx="2962">8</cx:pt>
          <cx:pt idx="2963">8</cx:pt>
          <cx:pt idx="2964">8</cx:pt>
          <cx:pt idx="2965">8</cx:pt>
          <cx:pt idx="2966">8</cx:pt>
          <cx:pt idx="2967">8</cx:pt>
          <cx:pt idx="2968">8</cx:pt>
          <cx:pt idx="2969">8</cx:pt>
          <cx:pt idx="2970">8</cx:pt>
          <cx:pt idx="2971">8</cx:pt>
          <cx:pt idx="2972">8</cx:pt>
          <cx:pt idx="2973">8</cx:pt>
          <cx:pt idx="2974">8</cx:pt>
          <cx:pt idx="2975">8</cx:pt>
          <cx:pt idx="2976">8</cx:pt>
          <cx:pt idx="2977">8</cx:pt>
          <cx:pt idx="2978">8</cx:pt>
          <cx:pt idx="2979">8</cx:pt>
          <cx:pt idx="2980">8</cx:pt>
          <cx:pt idx="2981">8</cx:pt>
          <cx:pt idx="2982">8</cx:pt>
          <cx:pt idx="2983">8</cx:pt>
          <cx:pt idx="2984">8</cx:pt>
          <cx:pt idx="2985">8</cx:pt>
          <cx:pt idx="2986">8</cx:pt>
          <cx:pt idx="2987">8</cx:pt>
          <cx:pt idx="2988">8</cx:pt>
          <cx:pt idx="2989">8</cx:pt>
          <cx:pt idx="2990">8</cx:pt>
          <cx:pt idx="2991">8</cx:pt>
          <cx:pt idx="2992">8</cx:pt>
          <cx:pt idx="2993">8</cx:pt>
          <cx:pt idx="2994">8</cx:pt>
          <cx:pt idx="2995">8</cx:pt>
          <cx:pt idx="2996">8</cx:pt>
          <cx:pt idx="2997">8</cx:pt>
          <cx:pt idx="2998">8</cx:pt>
          <cx:pt idx="2999">8</cx:pt>
          <cx:pt idx="3000">8</cx:pt>
          <cx:pt idx="3001">8</cx:pt>
          <cx:pt idx="3002">8</cx:pt>
          <cx:pt idx="3003">8</cx:pt>
          <cx:pt idx="3004">8</cx:pt>
          <cx:pt idx="3005">8</cx:pt>
          <cx:pt idx="3006">8</cx:pt>
          <cx:pt idx="3007">8</cx:pt>
          <cx:pt idx="3008">8</cx:pt>
          <cx:pt idx="3009">8</cx:pt>
          <cx:pt idx="3010">8</cx:pt>
          <cx:pt idx="3011">8</cx:pt>
          <cx:pt idx="3012">8</cx:pt>
          <cx:pt idx="3013">8</cx:pt>
          <cx:pt idx="3014">8</cx:pt>
          <cx:pt idx="3015">8</cx:pt>
          <cx:pt idx="3016">8</cx:pt>
          <cx:pt idx="3017">8</cx:pt>
          <cx:pt idx="3018">8</cx:pt>
          <cx:pt idx="3019">8</cx:pt>
          <cx:pt idx="3020">8</cx:pt>
          <cx:pt idx="3021">8</cx:pt>
          <cx:pt idx="3022">8</cx:pt>
          <cx:pt idx="3023">8</cx:pt>
          <cx:pt idx="3024">8</cx:pt>
          <cx:pt idx="3025">8</cx:pt>
          <cx:pt idx="3026">8</cx:pt>
          <cx:pt idx="3027">8</cx:pt>
          <cx:pt idx="3028">8</cx:pt>
          <cx:pt idx="3029">8</cx:pt>
          <cx:pt idx="3030">8</cx:pt>
          <cx:pt idx="3031">8</cx:pt>
          <cx:pt idx="3032">8</cx:pt>
          <cx:pt idx="3033">8</cx:pt>
          <cx:pt idx="3034">8</cx:pt>
          <cx:pt idx="3035">8</cx:pt>
          <cx:pt idx="3036">8</cx:pt>
          <cx:pt idx="3037">8</cx:pt>
          <cx:pt idx="3038">8</cx:pt>
          <cx:pt idx="3039">8</cx:pt>
          <cx:pt idx="3040">8</cx:pt>
          <cx:pt idx="3041">8</cx:pt>
          <cx:pt idx="3042">8</cx:pt>
          <cx:pt idx="3043">8</cx:pt>
          <cx:pt idx="3044">8</cx:pt>
          <cx:pt idx="3045">8</cx:pt>
          <cx:pt idx="3046">8</cx:pt>
          <cx:pt idx="3047">8</cx:pt>
          <cx:pt idx="3048">8</cx:pt>
          <cx:pt idx="3049">8</cx:pt>
          <cx:pt idx="3050">8</cx:pt>
          <cx:pt idx="3051">8</cx:pt>
          <cx:pt idx="3052">8</cx:pt>
          <cx:pt idx="3053">8</cx:pt>
          <cx:pt idx="3054">8</cx:pt>
          <cx:pt idx="3055">8</cx:pt>
          <cx:pt idx="3056">8</cx:pt>
          <cx:pt idx="3057">8</cx:pt>
          <cx:pt idx="3058">8</cx:pt>
          <cx:pt idx="3059">8</cx:pt>
          <cx:pt idx="3060">8</cx:pt>
          <cx:pt idx="3061">8</cx:pt>
          <cx:pt idx="3062">8</cx:pt>
          <cx:pt idx="3063">8</cx:pt>
          <cx:pt idx="3064">8</cx:pt>
          <cx:pt idx="3065">8</cx:pt>
          <cx:pt idx="3066">8</cx:pt>
          <cx:pt idx="3067">8</cx:pt>
          <cx:pt idx="3068">8</cx:pt>
          <cx:pt idx="3069">8</cx:pt>
          <cx:pt idx="3070">8</cx:pt>
          <cx:pt idx="3071">8</cx:pt>
          <cx:pt idx="3072">8</cx:pt>
          <cx:pt idx="3073">8</cx:pt>
          <cx:pt idx="3074">8</cx:pt>
          <cx:pt idx="3075">8</cx:pt>
          <cx:pt idx="3076">8</cx:pt>
          <cx:pt idx="3077">8</cx:pt>
          <cx:pt idx="3078">8</cx:pt>
          <cx:pt idx="3079">8</cx:pt>
          <cx:pt idx="3080">8</cx:pt>
          <cx:pt idx="3081">8</cx:pt>
          <cx:pt idx="3082">8</cx:pt>
          <cx:pt idx="3083">8</cx:pt>
          <cx:pt idx="3084">8</cx:pt>
          <cx:pt idx="3085">8</cx:pt>
          <cx:pt idx="3086">8</cx:pt>
          <cx:pt idx="3087">8</cx:pt>
          <cx:pt idx="3088">8</cx:pt>
          <cx:pt idx="3089">8</cx:pt>
          <cx:pt idx="3090">8</cx:pt>
          <cx:pt idx="3091">8</cx:pt>
          <cx:pt idx="3092">8</cx:pt>
          <cx:pt idx="3093">8</cx:pt>
          <cx:pt idx="3094">8</cx:pt>
          <cx:pt idx="3095">8</cx:pt>
          <cx:pt idx="3096">8</cx:pt>
          <cx:pt idx="3097">8</cx:pt>
          <cx:pt idx="3098">8</cx:pt>
          <cx:pt idx="3099">8</cx:pt>
          <cx:pt idx="3100">8</cx:pt>
          <cx:pt idx="3101">8</cx:pt>
          <cx:pt idx="3102">8</cx:pt>
          <cx:pt idx="3103">8</cx:pt>
          <cx:pt idx="3104">8</cx:pt>
          <cx:pt idx="3105">8</cx:pt>
          <cx:pt idx="3106">8</cx:pt>
          <cx:pt idx="3107">8</cx:pt>
          <cx:pt idx="3108">8</cx:pt>
          <cx:pt idx="3109">8</cx:pt>
          <cx:pt idx="3110">8</cx:pt>
          <cx:pt idx="3111">8</cx:pt>
          <cx:pt idx="3112">8</cx:pt>
          <cx:pt idx="3113">8</cx:pt>
          <cx:pt idx="3114">8</cx:pt>
          <cx:pt idx="3115">8</cx:pt>
          <cx:pt idx="3116">8</cx:pt>
          <cx:pt idx="3117">8</cx:pt>
          <cx:pt idx="3118">8</cx:pt>
          <cx:pt idx="3119">8</cx:pt>
          <cx:pt idx="3120">8</cx:pt>
          <cx:pt idx="3121">8</cx:pt>
          <cx:pt idx="3122">8</cx:pt>
          <cx:pt idx="3123">8</cx:pt>
          <cx:pt idx="3124">8</cx:pt>
          <cx:pt idx="3125">8</cx:pt>
          <cx:pt idx="3126">8</cx:pt>
          <cx:pt idx="3127">8</cx:pt>
          <cx:pt idx="3128">8</cx:pt>
          <cx:pt idx="3129">8</cx:pt>
          <cx:pt idx="3130">8</cx:pt>
          <cx:pt idx="3131">8</cx:pt>
          <cx:pt idx="3132">8</cx:pt>
          <cx:pt idx="3133">8</cx:pt>
          <cx:pt idx="3134">8</cx:pt>
          <cx:pt idx="3135">8</cx:pt>
          <cx:pt idx="3136">8</cx:pt>
          <cx:pt idx="3137">8</cx:pt>
          <cx:pt idx="3138">8</cx:pt>
          <cx:pt idx="3139">8</cx:pt>
          <cx:pt idx="3140">8</cx:pt>
          <cx:pt idx="3141">8</cx:pt>
          <cx:pt idx="3142">8</cx:pt>
          <cx:pt idx="3143">8</cx:pt>
          <cx:pt idx="3144">8</cx:pt>
          <cx:pt idx="3145">8</cx:pt>
          <cx:pt idx="3146">8</cx:pt>
          <cx:pt idx="3147">8</cx:pt>
          <cx:pt idx="3148">8</cx:pt>
          <cx:pt idx="3149">8</cx:pt>
          <cx:pt idx="3150">8</cx:pt>
          <cx:pt idx="3151">8</cx:pt>
          <cx:pt idx="3152">8</cx:pt>
          <cx:pt idx="3153">8</cx:pt>
          <cx:pt idx="3154">8</cx:pt>
          <cx:pt idx="3155">8</cx:pt>
          <cx:pt idx="3156">8</cx:pt>
          <cx:pt idx="3157">8</cx:pt>
          <cx:pt idx="3158">8</cx:pt>
          <cx:pt idx="3159">8</cx:pt>
          <cx:pt idx="3160">8</cx:pt>
          <cx:pt idx="3161">8</cx:pt>
          <cx:pt idx="3162">8</cx:pt>
          <cx:pt idx="3163">8</cx:pt>
          <cx:pt idx="3164">8</cx:pt>
          <cx:pt idx="3165">8</cx:pt>
          <cx:pt idx="3166">8</cx:pt>
          <cx:pt idx="3167">8</cx:pt>
          <cx:pt idx="3168">8</cx:pt>
          <cx:pt idx="3169">8</cx:pt>
          <cx:pt idx="3170">8</cx:pt>
          <cx:pt idx="3171">8</cx:pt>
          <cx:pt idx="3172">8</cx:pt>
          <cx:pt idx="3173">8</cx:pt>
          <cx:pt idx="3174">8</cx:pt>
          <cx:pt idx="3175">8</cx:pt>
          <cx:pt idx="3176">8</cx:pt>
          <cx:pt idx="3177">8</cx:pt>
          <cx:pt idx="3178">8</cx:pt>
          <cx:pt idx="3179">8</cx:pt>
          <cx:pt idx="3180">8</cx:pt>
          <cx:pt idx="3181">8</cx:pt>
          <cx:pt idx="3182">8</cx:pt>
          <cx:pt idx="3183">8</cx:pt>
          <cx:pt idx="3184">8</cx:pt>
          <cx:pt idx="3185">8</cx:pt>
          <cx:pt idx="3186">8</cx:pt>
          <cx:pt idx="3187">8</cx:pt>
          <cx:pt idx="3188">8</cx:pt>
          <cx:pt idx="3189">8</cx:pt>
          <cx:pt idx="3190">8</cx:pt>
          <cx:pt idx="3191">8</cx:pt>
          <cx:pt idx="3192">8</cx:pt>
          <cx:pt idx="3193">8</cx:pt>
          <cx:pt idx="3194">8</cx:pt>
          <cx:pt idx="3195">7</cx:pt>
          <cx:pt idx="3196">7</cx:pt>
          <cx:pt idx="3197">7</cx:pt>
          <cx:pt idx="3198">7</cx:pt>
          <cx:pt idx="3199">7</cx:pt>
          <cx:pt idx="3200">7</cx:pt>
          <cx:pt idx="3201">7</cx:pt>
          <cx:pt idx="3202">7</cx:pt>
          <cx:pt idx="3203">7</cx:pt>
          <cx:pt idx="3204">7</cx:pt>
          <cx:pt idx="3205">7</cx:pt>
          <cx:pt idx="3206">7</cx:pt>
          <cx:pt idx="3207">7</cx:pt>
          <cx:pt idx="3208">7</cx:pt>
          <cx:pt idx="3209">7</cx:pt>
          <cx:pt idx="3210">7</cx:pt>
          <cx:pt idx="3211">7</cx:pt>
          <cx:pt idx="3212">7</cx:pt>
          <cx:pt idx="3213">7</cx:pt>
          <cx:pt idx="3214">7</cx:pt>
          <cx:pt idx="3215">7</cx:pt>
          <cx:pt idx="3216">7</cx:pt>
          <cx:pt idx="3217">7</cx:pt>
          <cx:pt idx="3218">7</cx:pt>
          <cx:pt idx="3219">7</cx:pt>
          <cx:pt idx="3220">7</cx:pt>
          <cx:pt idx="3221">7</cx:pt>
          <cx:pt idx="3222">7</cx:pt>
          <cx:pt idx="3223">7</cx:pt>
          <cx:pt idx="3224">7</cx:pt>
          <cx:pt idx="3225">7</cx:pt>
          <cx:pt idx="3226">7</cx:pt>
          <cx:pt idx="3227">7</cx:pt>
          <cx:pt idx="3228">7</cx:pt>
          <cx:pt idx="3229">7</cx:pt>
          <cx:pt idx="3230">7</cx:pt>
          <cx:pt idx="3231">7</cx:pt>
          <cx:pt idx="3232">7</cx:pt>
          <cx:pt idx="3233">7</cx:pt>
          <cx:pt idx="3234">7</cx:pt>
          <cx:pt idx="3235">7</cx:pt>
          <cx:pt idx="3236">7</cx:pt>
          <cx:pt idx="3237">7</cx:pt>
          <cx:pt idx="3238">7</cx:pt>
          <cx:pt idx="3239">7</cx:pt>
          <cx:pt idx="3240">7</cx:pt>
          <cx:pt idx="3241">7</cx:pt>
          <cx:pt idx="3242">7</cx:pt>
          <cx:pt idx="3243">7</cx:pt>
          <cx:pt idx="3244">7</cx:pt>
          <cx:pt idx="3245">7</cx:pt>
          <cx:pt idx="3246">7</cx:pt>
          <cx:pt idx="3247">7</cx:pt>
          <cx:pt idx="3248">7</cx:pt>
          <cx:pt idx="3249">7</cx:pt>
          <cx:pt idx="3250">7</cx:pt>
          <cx:pt idx="3251">7</cx:pt>
          <cx:pt idx="3252">7</cx:pt>
          <cx:pt idx="3253">7</cx:pt>
          <cx:pt idx="3254">7</cx:pt>
          <cx:pt idx="3255">7</cx:pt>
          <cx:pt idx="3256">7</cx:pt>
          <cx:pt idx="3257">7</cx:pt>
          <cx:pt idx="3258">7</cx:pt>
          <cx:pt idx="3259">7</cx:pt>
          <cx:pt idx="3260">7</cx:pt>
          <cx:pt idx="3261">7</cx:pt>
          <cx:pt idx="3262">7</cx:pt>
          <cx:pt idx="3263">7</cx:pt>
          <cx:pt idx="3264">7</cx:pt>
          <cx:pt idx="3265">7</cx:pt>
          <cx:pt idx="3266">7</cx:pt>
          <cx:pt idx="3267">7</cx:pt>
          <cx:pt idx="3268">7</cx:pt>
          <cx:pt idx="3269">7</cx:pt>
          <cx:pt idx="3270">7</cx:pt>
          <cx:pt idx="3271">7</cx:pt>
          <cx:pt idx="3272">7</cx:pt>
          <cx:pt idx="3273">7</cx:pt>
          <cx:pt idx="3274">7</cx:pt>
          <cx:pt idx="3275">7</cx:pt>
          <cx:pt idx="3276">7</cx:pt>
          <cx:pt idx="3277">7</cx:pt>
          <cx:pt idx="3278">7</cx:pt>
          <cx:pt idx="3279">7</cx:pt>
          <cx:pt idx="3280">7</cx:pt>
          <cx:pt idx="3281">7</cx:pt>
          <cx:pt idx="3282">7</cx:pt>
          <cx:pt idx="3283">7</cx:pt>
          <cx:pt idx="3284">7</cx:pt>
          <cx:pt idx="3285">7</cx:pt>
          <cx:pt idx="3286">7</cx:pt>
          <cx:pt idx="3287">7</cx:pt>
          <cx:pt idx="3288">7</cx:pt>
          <cx:pt idx="3289">7</cx:pt>
          <cx:pt idx="3290">7</cx:pt>
          <cx:pt idx="3291">7</cx:pt>
          <cx:pt idx="3292">7</cx:pt>
          <cx:pt idx="3293">7</cx:pt>
          <cx:pt idx="3294">7</cx:pt>
          <cx:pt idx="3295">7</cx:pt>
          <cx:pt idx="3296">7</cx:pt>
          <cx:pt idx="3297">7</cx:pt>
          <cx:pt idx="3298">7</cx:pt>
          <cx:pt idx="3299">7</cx:pt>
          <cx:pt idx="3300">7</cx:pt>
          <cx:pt idx="3301">7</cx:pt>
          <cx:pt idx="3302">7</cx:pt>
          <cx:pt idx="3303">7</cx:pt>
          <cx:pt idx="3304">7</cx:pt>
          <cx:pt idx="3305">7</cx:pt>
          <cx:pt idx="3306">7</cx:pt>
          <cx:pt idx="3307">7</cx:pt>
          <cx:pt idx="3308">7</cx:pt>
          <cx:pt idx="3309">7</cx:pt>
          <cx:pt idx="3310">7</cx:pt>
          <cx:pt idx="3311">7</cx:pt>
          <cx:pt idx="3312">7</cx:pt>
          <cx:pt idx="3313">7</cx:pt>
          <cx:pt idx="3314">7</cx:pt>
          <cx:pt idx="3315">7</cx:pt>
          <cx:pt idx="3316">7</cx:pt>
          <cx:pt idx="3317">7</cx:pt>
          <cx:pt idx="3318">7</cx:pt>
          <cx:pt idx="3319">7</cx:pt>
          <cx:pt idx="3320">7</cx:pt>
          <cx:pt idx="3321">7</cx:pt>
          <cx:pt idx="3322">7</cx:pt>
          <cx:pt idx="3323">7</cx:pt>
          <cx:pt idx="3324">7</cx:pt>
          <cx:pt idx="3325">7</cx:pt>
          <cx:pt idx="3326">7</cx:pt>
          <cx:pt idx="3327">7</cx:pt>
          <cx:pt idx="3328">7</cx:pt>
          <cx:pt idx="3329">7</cx:pt>
          <cx:pt idx="3330">7</cx:pt>
          <cx:pt idx="3331">7</cx:pt>
          <cx:pt idx="3332">7</cx:pt>
          <cx:pt idx="3333">7</cx:pt>
          <cx:pt idx="3334">7</cx:pt>
          <cx:pt idx="3335">7</cx:pt>
          <cx:pt idx="3336">7</cx:pt>
          <cx:pt idx="3337">7</cx:pt>
          <cx:pt idx="3338">7</cx:pt>
          <cx:pt idx="3339">7</cx:pt>
          <cx:pt idx="3340">7</cx:pt>
          <cx:pt idx="3341">7</cx:pt>
          <cx:pt idx="3342">7</cx:pt>
          <cx:pt idx="3343">7</cx:pt>
          <cx:pt idx="3344">7</cx:pt>
          <cx:pt idx="3345">7</cx:pt>
          <cx:pt idx="3346">7</cx:pt>
          <cx:pt idx="3347">7</cx:pt>
          <cx:pt idx="3348">7</cx:pt>
          <cx:pt idx="3349">7</cx:pt>
          <cx:pt idx="3350">7</cx:pt>
          <cx:pt idx="3351">7</cx:pt>
          <cx:pt idx="3352">7</cx:pt>
          <cx:pt idx="3353">7</cx:pt>
          <cx:pt idx="3354">7</cx:pt>
          <cx:pt idx="3355">7</cx:pt>
          <cx:pt idx="3356">7</cx:pt>
          <cx:pt idx="3357">7</cx:pt>
          <cx:pt idx="3358">7</cx:pt>
          <cx:pt idx="3359">7</cx:pt>
          <cx:pt idx="3360">7</cx:pt>
          <cx:pt idx="3361">7</cx:pt>
          <cx:pt idx="3362">7</cx:pt>
          <cx:pt idx="3363">7</cx:pt>
          <cx:pt idx="3364">7</cx:pt>
          <cx:pt idx="3365">7</cx:pt>
          <cx:pt idx="3366">7</cx:pt>
          <cx:pt idx="3367">7</cx:pt>
          <cx:pt idx="3368">7</cx:pt>
          <cx:pt idx="3369">7</cx:pt>
          <cx:pt idx="3370">7</cx:pt>
          <cx:pt idx="3371">7</cx:pt>
          <cx:pt idx="3372">7</cx:pt>
          <cx:pt idx="3373">7</cx:pt>
          <cx:pt idx="3374">7</cx:pt>
          <cx:pt idx="3375">7</cx:pt>
          <cx:pt idx="3376">7</cx:pt>
          <cx:pt idx="3377">7</cx:pt>
          <cx:pt idx="3378">7</cx:pt>
          <cx:pt idx="3379">7</cx:pt>
          <cx:pt idx="3380">7</cx:pt>
          <cx:pt idx="3381">7</cx:pt>
          <cx:pt idx="3382">7</cx:pt>
          <cx:pt idx="3383">7</cx:pt>
          <cx:pt idx="3384">7</cx:pt>
          <cx:pt idx="3385">7</cx:pt>
          <cx:pt idx="3386">7</cx:pt>
          <cx:pt idx="3387">7</cx:pt>
          <cx:pt idx="3388">7</cx:pt>
          <cx:pt idx="3389">7</cx:pt>
          <cx:pt idx="3390">7</cx:pt>
          <cx:pt idx="3391">7</cx:pt>
          <cx:pt idx="3392">7</cx:pt>
          <cx:pt idx="3393">7</cx:pt>
          <cx:pt idx="3394">7</cx:pt>
          <cx:pt idx="3395">7</cx:pt>
          <cx:pt idx="3396">7</cx:pt>
          <cx:pt idx="3397">7</cx:pt>
          <cx:pt idx="3398">7</cx:pt>
          <cx:pt idx="3399">7</cx:pt>
          <cx:pt idx="3400">7</cx:pt>
          <cx:pt idx="3401">7</cx:pt>
          <cx:pt idx="3402">7</cx:pt>
          <cx:pt idx="3403">7</cx:pt>
          <cx:pt idx="3404">7</cx:pt>
          <cx:pt idx="3405">7</cx:pt>
          <cx:pt idx="3406">7</cx:pt>
          <cx:pt idx="3407">7</cx:pt>
          <cx:pt idx="3408">7</cx:pt>
          <cx:pt idx="3409">7</cx:pt>
          <cx:pt idx="3410">7</cx:pt>
          <cx:pt idx="3411">7</cx:pt>
          <cx:pt idx="3412">7</cx:pt>
          <cx:pt idx="3413">7</cx:pt>
          <cx:pt idx="3414">7</cx:pt>
          <cx:pt idx="3415">7</cx:pt>
          <cx:pt idx="3416">7</cx:pt>
          <cx:pt idx="3417">7</cx:pt>
          <cx:pt idx="3418">7</cx:pt>
          <cx:pt idx="3419">7</cx:pt>
          <cx:pt idx="3420">7</cx:pt>
          <cx:pt idx="3421">7</cx:pt>
          <cx:pt idx="3422">7</cx:pt>
          <cx:pt idx="3423">7</cx:pt>
          <cx:pt idx="3424">7</cx:pt>
          <cx:pt idx="3425">7</cx:pt>
          <cx:pt idx="3426">7</cx:pt>
          <cx:pt idx="3427">7</cx:pt>
          <cx:pt idx="3428">7</cx:pt>
          <cx:pt idx="3429">7</cx:pt>
          <cx:pt idx="3430">7</cx:pt>
          <cx:pt idx="3431">7</cx:pt>
          <cx:pt idx="3432">7</cx:pt>
          <cx:pt idx="3433">7</cx:pt>
          <cx:pt idx="3434">7</cx:pt>
          <cx:pt idx="3435">7</cx:pt>
          <cx:pt idx="3436">7</cx:pt>
          <cx:pt idx="3437">7</cx:pt>
          <cx:pt idx="3438">7</cx:pt>
          <cx:pt idx="3439">7</cx:pt>
          <cx:pt idx="3440">7</cx:pt>
          <cx:pt idx="3441">7</cx:pt>
          <cx:pt idx="3442">7</cx:pt>
          <cx:pt idx="3443">7</cx:pt>
          <cx:pt idx="3444">7</cx:pt>
          <cx:pt idx="3445">7</cx:pt>
          <cx:pt idx="3446">7</cx:pt>
          <cx:pt idx="3447">7</cx:pt>
          <cx:pt idx="3448">7</cx:pt>
          <cx:pt idx="3449">7</cx:pt>
          <cx:pt idx="3450">7</cx:pt>
          <cx:pt idx="3451">7</cx:pt>
          <cx:pt idx="3452">7</cx:pt>
          <cx:pt idx="3453">7</cx:pt>
          <cx:pt idx="3454">7</cx:pt>
          <cx:pt idx="3455">7</cx:pt>
          <cx:pt idx="3456">7</cx:pt>
          <cx:pt idx="3457">7</cx:pt>
          <cx:pt idx="3458">7</cx:pt>
          <cx:pt idx="3459">7</cx:pt>
          <cx:pt idx="3460">7</cx:pt>
          <cx:pt idx="3461">7</cx:pt>
          <cx:pt idx="3462">7</cx:pt>
          <cx:pt idx="3463">7</cx:pt>
          <cx:pt idx="3464">7</cx:pt>
          <cx:pt idx="3465">7</cx:pt>
          <cx:pt idx="3466">7</cx:pt>
          <cx:pt idx="3467">7</cx:pt>
          <cx:pt idx="3468">7</cx:pt>
          <cx:pt idx="3469">7</cx:pt>
          <cx:pt idx="3470">7</cx:pt>
          <cx:pt idx="3471">7</cx:pt>
          <cx:pt idx="3472">7</cx:pt>
          <cx:pt idx="3473">7</cx:pt>
          <cx:pt idx="3474">7</cx:pt>
          <cx:pt idx="3475">7</cx:pt>
          <cx:pt idx="3476">7</cx:pt>
          <cx:pt idx="3477">7</cx:pt>
          <cx:pt idx="3478">7</cx:pt>
          <cx:pt idx="3479">7</cx:pt>
          <cx:pt idx="3480">7</cx:pt>
          <cx:pt idx="3481">7</cx:pt>
          <cx:pt idx="3482">7</cx:pt>
          <cx:pt idx="3483">7</cx:pt>
          <cx:pt idx="3484">7</cx:pt>
          <cx:pt idx="3485">7</cx:pt>
          <cx:pt idx="3486">7</cx:pt>
          <cx:pt idx="3487">7</cx:pt>
          <cx:pt idx="3488">7</cx:pt>
          <cx:pt idx="3489">7</cx:pt>
          <cx:pt idx="3490">7</cx:pt>
          <cx:pt idx="3491">7</cx:pt>
          <cx:pt idx="3492">7</cx:pt>
          <cx:pt idx="3493">7</cx:pt>
          <cx:pt idx="3494">7</cx:pt>
          <cx:pt idx="3495">7</cx:pt>
          <cx:pt idx="3496">6</cx:pt>
          <cx:pt idx="3497">6</cx:pt>
          <cx:pt idx="3498">6</cx:pt>
          <cx:pt idx="3499">6</cx:pt>
          <cx:pt idx="3500">6</cx:pt>
          <cx:pt idx="3501">6</cx:pt>
          <cx:pt idx="3502">6</cx:pt>
          <cx:pt idx="3503">6</cx:pt>
          <cx:pt idx="3504">6</cx:pt>
          <cx:pt idx="3505">6</cx:pt>
          <cx:pt idx="3506">6</cx:pt>
          <cx:pt idx="3507">6</cx:pt>
          <cx:pt idx="3508">6</cx:pt>
          <cx:pt idx="3509">6</cx:pt>
          <cx:pt idx="3510">6</cx:pt>
          <cx:pt idx="3511">6</cx:pt>
          <cx:pt idx="3512">6</cx:pt>
          <cx:pt idx="3513">6</cx:pt>
          <cx:pt idx="3514">6</cx:pt>
          <cx:pt idx="3515">6</cx:pt>
          <cx:pt idx="3516">6</cx:pt>
          <cx:pt idx="3517">6</cx:pt>
          <cx:pt idx="3518">6</cx:pt>
          <cx:pt idx="3519">6</cx:pt>
          <cx:pt idx="3520">6</cx:pt>
          <cx:pt idx="3521">6</cx:pt>
          <cx:pt idx="3522">6</cx:pt>
          <cx:pt idx="3523">6</cx:pt>
          <cx:pt idx="3524">6</cx:pt>
          <cx:pt idx="3525">6</cx:pt>
          <cx:pt idx="3526">6</cx:pt>
          <cx:pt idx="3527">6</cx:pt>
          <cx:pt idx="3528">6</cx:pt>
          <cx:pt idx="3529">6</cx:pt>
          <cx:pt idx="3530">6</cx:pt>
          <cx:pt idx="3531">6</cx:pt>
          <cx:pt idx="3532">6</cx:pt>
          <cx:pt idx="3533">6</cx:pt>
          <cx:pt idx="3534">6</cx:pt>
          <cx:pt idx="3535">6</cx:pt>
          <cx:pt idx="3536">6</cx:pt>
          <cx:pt idx="3537">6</cx:pt>
          <cx:pt idx="3538">6</cx:pt>
          <cx:pt idx="3539">6</cx:pt>
          <cx:pt idx="3540">6</cx:pt>
          <cx:pt idx="3541">6</cx:pt>
          <cx:pt idx="3542">6</cx:pt>
          <cx:pt idx="3543">6</cx:pt>
          <cx:pt idx="3544">6</cx:pt>
          <cx:pt idx="3545">6</cx:pt>
          <cx:pt idx="3546">6</cx:pt>
          <cx:pt idx="3547">6</cx:pt>
          <cx:pt idx="3548">6</cx:pt>
          <cx:pt idx="3549">6</cx:pt>
          <cx:pt idx="3550">6</cx:pt>
          <cx:pt idx="3551">6</cx:pt>
          <cx:pt idx="3552">6</cx:pt>
          <cx:pt idx="3553">6</cx:pt>
          <cx:pt idx="3554">6</cx:pt>
          <cx:pt idx="3555">6</cx:pt>
          <cx:pt idx="3556">6</cx:pt>
          <cx:pt idx="3557">6</cx:pt>
          <cx:pt idx="3558">6</cx:pt>
          <cx:pt idx="3559">6</cx:pt>
          <cx:pt idx="3560">6</cx:pt>
          <cx:pt idx="3561">6</cx:pt>
          <cx:pt idx="3562">6</cx:pt>
          <cx:pt idx="3563">6</cx:pt>
          <cx:pt idx="3564">6</cx:pt>
          <cx:pt idx="3565">6</cx:pt>
          <cx:pt idx="3566">6</cx:pt>
          <cx:pt idx="3567">6</cx:pt>
          <cx:pt idx="3568">6</cx:pt>
          <cx:pt idx="3569">6</cx:pt>
          <cx:pt idx="3570">6</cx:pt>
          <cx:pt idx="3571">6</cx:pt>
          <cx:pt idx="3572">6</cx:pt>
          <cx:pt idx="3573">6</cx:pt>
          <cx:pt idx="3574">6</cx:pt>
          <cx:pt idx="3575">6</cx:pt>
          <cx:pt idx="3576">6</cx:pt>
          <cx:pt idx="3577">6</cx:pt>
          <cx:pt idx="3578">6</cx:pt>
          <cx:pt idx="3579">6</cx:pt>
          <cx:pt idx="3580">6</cx:pt>
          <cx:pt idx="3581">6</cx:pt>
          <cx:pt idx="3582">6</cx:pt>
          <cx:pt idx="3583">6</cx:pt>
          <cx:pt idx="3584">6</cx:pt>
          <cx:pt idx="3585">6</cx:pt>
          <cx:pt idx="3586">6</cx:pt>
          <cx:pt idx="3587">6</cx:pt>
          <cx:pt idx="3588">6</cx:pt>
          <cx:pt idx="3589">6</cx:pt>
          <cx:pt idx="3590">6</cx:pt>
          <cx:pt idx="3591">6</cx:pt>
          <cx:pt idx="3592">6</cx:pt>
          <cx:pt idx="3593">6</cx:pt>
          <cx:pt idx="3594">6</cx:pt>
          <cx:pt idx="3595">6</cx:pt>
          <cx:pt idx="3596">6</cx:pt>
          <cx:pt idx="3597">6</cx:pt>
          <cx:pt idx="3598">6</cx:pt>
          <cx:pt idx="3599">6</cx:pt>
          <cx:pt idx="3600">6</cx:pt>
          <cx:pt idx="3601">6</cx:pt>
          <cx:pt idx="3602">6</cx:pt>
          <cx:pt idx="3603">6</cx:pt>
          <cx:pt idx="3604">6</cx:pt>
          <cx:pt idx="3605">6</cx:pt>
          <cx:pt idx="3606">6</cx:pt>
          <cx:pt idx="3607">6</cx:pt>
          <cx:pt idx="3608">6</cx:pt>
          <cx:pt idx="3609">6</cx:pt>
          <cx:pt idx="3610">6</cx:pt>
          <cx:pt idx="3611">6</cx:pt>
          <cx:pt idx="3612">6</cx:pt>
          <cx:pt idx="3613">6</cx:pt>
          <cx:pt idx="3614">6</cx:pt>
          <cx:pt idx="3615">6</cx:pt>
          <cx:pt idx="3616">6</cx:pt>
          <cx:pt idx="3617">6</cx:pt>
          <cx:pt idx="3618">6</cx:pt>
          <cx:pt idx="3619">6</cx:pt>
          <cx:pt idx="3620">6</cx:pt>
          <cx:pt idx="3621">6</cx:pt>
          <cx:pt idx="3622">6</cx:pt>
          <cx:pt idx="3623">6</cx:pt>
          <cx:pt idx="3624">6</cx:pt>
          <cx:pt idx="3625">6</cx:pt>
          <cx:pt idx="3626">6</cx:pt>
          <cx:pt idx="3627">6</cx:pt>
          <cx:pt idx="3628">6</cx:pt>
          <cx:pt idx="3629">6</cx:pt>
          <cx:pt idx="3630">6</cx:pt>
          <cx:pt idx="3631">6</cx:pt>
          <cx:pt idx="3632">6</cx:pt>
          <cx:pt idx="3633">6</cx:pt>
          <cx:pt idx="3634">6</cx:pt>
          <cx:pt idx="3635">6</cx:pt>
          <cx:pt idx="3636">6</cx:pt>
          <cx:pt idx="3637">6</cx:pt>
          <cx:pt idx="3638">6</cx:pt>
          <cx:pt idx="3639">6</cx:pt>
          <cx:pt idx="3640">6</cx:pt>
          <cx:pt idx="3641">6</cx:pt>
          <cx:pt idx="3642">6</cx:pt>
          <cx:pt idx="3643">6</cx:pt>
          <cx:pt idx="3644">6</cx:pt>
          <cx:pt idx="3645">6</cx:pt>
          <cx:pt idx="3646">6</cx:pt>
          <cx:pt idx="3647">6</cx:pt>
          <cx:pt idx="3648">6</cx:pt>
          <cx:pt idx="3649">6</cx:pt>
          <cx:pt idx="3650">6</cx:pt>
          <cx:pt idx="3651">6</cx:pt>
          <cx:pt idx="3652">6</cx:pt>
          <cx:pt idx="3653">6</cx:pt>
          <cx:pt idx="3654">6</cx:pt>
          <cx:pt idx="3655">6</cx:pt>
          <cx:pt idx="3656">6</cx:pt>
          <cx:pt idx="3657">6</cx:pt>
          <cx:pt idx="3658">6</cx:pt>
          <cx:pt idx="3659">6</cx:pt>
          <cx:pt idx="3660">6</cx:pt>
          <cx:pt idx="3661">6</cx:pt>
          <cx:pt idx="3662">6</cx:pt>
          <cx:pt idx="3663">6</cx:pt>
          <cx:pt idx="3664">6</cx:pt>
          <cx:pt idx="3665">6</cx:pt>
          <cx:pt idx="3666">6</cx:pt>
          <cx:pt idx="3667">6</cx:pt>
          <cx:pt idx="3668">6</cx:pt>
          <cx:pt idx="3669">6</cx:pt>
          <cx:pt idx="3670">6</cx:pt>
          <cx:pt idx="3671">6</cx:pt>
          <cx:pt idx="3672">6</cx:pt>
          <cx:pt idx="3673">6</cx:pt>
          <cx:pt idx="3674">6</cx:pt>
          <cx:pt idx="3675">6</cx:pt>
          <cx:pt idx="3676">6</cx:pt>
          <cx:pt idx="3677">6</cx:pt>
          <cx:pt idx="3678">6</cx:pt>
          <cx:pt idx="3679">6</cx:pt>
          <cx:pt idx="3680">6</cx:pt>
          <cx:pt idx="3681">6</cx:pt>
          <cx:pt idx="3682">6</cx:pt>
          <cx:pt idx="3683">6</cx:pt>
          <cx:pt idx="3684">6</cx:pt>
          <cx:pt idx="3685">6</cx:pt>
          <cx:pt idx="3686">6</cx:pt>
          <cx:pt idx="3687">6</cx:pt>
          <cx:pt idx="3688">6</cx:pt>
          <cx:pt idx="3689">6</cx:pt>
          <cx:pt idx="3690">6</cx:pt>
          <cx:pt idx="3691">6</cx:pt>
          <cx:pt idx="3692">6</cx:pt>
          <cx:pt idx="3693">6</cx:pt>
          <cx:pt idx="3694">6</cx:pt>
          <cx:pt idx="3695">6</cx:pt>
          <cx:pt idx="3696">6</cx:pt>
          <cx:pt idx="3697">6</cx:pt>
          <cx:pt idx="3698">6</cx:pt>
          <cx:pt idx="3699">6</cx:pt>
          <cx:pt idx="3700">6</cx:pt>
          <cx:pt idx="3701">6</cx:pt>
          <cx:pt idx="3702">6</cx:pt>
          <cx:pt idx="3703">6</cx:pt>
          <cx:pt idx="3704">6</cx:pt>
          <cx:pt idx="3705">6</cx:pt>
          <cx:pt idx="3706">6</cx:pt>
          <cx:pt idx="3707">6</cx:pt>
          <cx:pt idx="3708">6</cx:pt>
          <cx:pt idx="3709">6</cx:pt>
          <cx:pt idx="3710">6</cx:pt>
          <cx:pt idx="3711">6</cx:pt>
          <cx:pt idx="3712">6</cx:pt>
          <cx:pt idx="3713">6</cx:pt>
          <cx:pt idx="3714">6</cx:pt>
          <cx:pt idx="3715">6</cx:pt>
          <cx:pt idx="3716">6</cx:pt>
          <cx:pt idx="3717">6</cx:pt>
          <cx:pt idx="3718">6</cx:pt>
          <cx:pt idx="3719">6</cx:pt>
          <cx:pt idx="3720">6</cx:pt>
          <cx:pt idx="3721">6</cx:pt>
          <cx:pt idx="3722">6</cx:pt>
          <cx:pt idx="3723">6</cx:pt>
          <cx:pt idx="3724">6</cx:pt>
          <cx:pt idx="3725">6</cx:pt>
          <cx:pt idx="3726">6</cx:pt>
          <cx:pt idx="3727">6</cx:pt>
          <cx:pt idx="3728">6</cx:pt>
          <cx:pt idx="3729">6</cx:pt>
          <cx:pt idx="3730">6</cx:pt>
          <cx:pt idx="3731">6</cx:pt>
          <cx:pt idx="3732">6</cx:pt>
          <cx:pt idx="3733">6</cx:pt>
          <cx:pt idx="3734">6</cx:pt>
          <cx:pt idx="3735">6</cx:pt>
          <cx:pt idx="3736">6</cx:pt>
          <cx:pt idx="3737">6</cx:pt>
          <cx:pt idx="3738">6</cx:pt>
          <cx:pt idx="3739">6</cx:pt>
          <cx:pt idx="3740">6</cx:pt>
          <cx:pt idx="3741">6</cx:pt>
          <cx:pt idx="3742">6</cx:pt>
          <cx:pt idx="3743">6</cx:pt>
          <cx:pt idx="3744">6</cx:pt>
          <cx:pt idx="3745">6</cx:pt>
          <cx:pt idx="3746">6</cx:pt>
          <cx:pt idx="3747">6</cx:pt>
          <cx:pt idx="3748">6</cx:pt>
          <cx:pt idx="3749">6</cx:pt>
          <cx:pt idx="3750">6</cx:pt>
          <cx:pt idx="3751">6</cx:pt>
          <cx:pt idx="3752">6</cx:pt>
          <cx:pt idx="3753">6</cx:pt>
          <cx:pt idx="3754">6</cx:pt>
          <cx:pt idx="3755">6</cx:pt>
          <cx:pt idx="3756">6</cx:pt>
          <cx:pt idx="3757">6</cx:pt>
          <cx:pt idx="3758">6</cx:pt>
          <cx:pt idx="3759">6</cx:pt>
          <cx:pt idx="3760">6</cx:pt>
          <cx:pt idx="3761">6</cx:pt>
          <cx:pt idx="3762">6</cx:pt>
          <cx:pt idx="3763">6</cx:pt>
          <cx:pt idx="3764">6</cx:pt>
          <cx:pt idx="3765">6</cx:pt>
          <cx:pt idx="3766">6</cx:pt>
          <cx:pt idx="3767">6</cx:pt>
          <cx:pt idx="3768">6</cx:pt>
          <cx:pt idx="3769">6</cx:pt>
          <cx:pt idx="3770">6</cx:pt>
          <cx:pt idx="3771">6</cx:pt>
          <cx:pt idx="3772">6</cx:pt>
          <cx:pt idx="3773">6</cx:pt>
          <cx:pt idx="3774">6</cx:pt>
          <cx:pt idx="3775">6</cx:pt>
          <cx:pt idx="3776">6</cx:pt>
          <cx:pt idx="3777">6</cx:pt>
          <cx:pt idx="3778">6</cx:pt>
          <cx:pt idx="3779">6</cx:pt>
          <cx:pt idx="3780">6</cx:pt>
          <cx:pt idx="3781">6</cx:pt>
          <cx:pt idx="3782">6</cx:pt>
          <cx:pt idx="3783">6</cx:pt>
          <cx:pt idx="3784">6</cx:pt>
          <cx:pt idx="3785">6</cx:pt>
          <cx:pt idx="3786">6</cx:pt>
          <cx:pt idx="3787">6</cx:pt>
          <cx:pt idx="3788">6</cx:pt>
          <cx:pt idx="3789">6</cx:pt>
          <cx:pt idx="3790">6</cx:pt>
          <cx:pt idx="3791">6</cx:pt>
          <cx:pt idx="3792">6</cx:pt>
          <cx:pt idx="3793">6</cx:pt>
          <cx:pt idx="3794">6</cx:pt>
          <cx:pt idx="3795">6</cx:pt>
          <cx:pt idx="3796">6</cx:pt>
          <cx:pt idx="3797">6</cx:pt>
          <cx:pt idx="3798">6</cx:pt>
          <cx:pt idx="3799">6</cx:pt>
          <cx:pt idx="3800">6</cx:pt>
          <cx:pt idx="3801">6</cx:pt>
          <cx:pt idx="3802">6</cx:pt>
          <cx:pt idx="3803">6</cx:pt>
          <cx:pt idx="3804">6</cx:pt>
          <cx:pt idx="3805">6</cx:pt>
          <cx:pt idx="3806">6</cx:pt>
          <cx:pt idx="3807">6</cx:pt>
          <cx:pt idx="3808">6</cx:pt>
          <cx:pt idx="3809">6</cx:pt>
          <cx:pt idx="3810">6</cx:pt>
          <cx:pt idx="3811">6</cx:pt>
          <cx:pt idx="3812">5</cx:pt>
          <cx:pt idx="3813">5</cx:pt>
          <cx:pt idx="3814">5</cx:pt>
          <cx:pt idx="3815">5</cx:pt>
          <cx:pt idx="3816">5</cx:pt>
          <cx:pt idx="3817">5</cx:pt>
          <cx:pt idx="3818">5</cx:pt>
          <cx:pt idx="3819">5</cx:pt>
          <cx:pt idx="3820">5</cx:pt>
          <cx:pt idx="3821">5</cx:pt>
          <cx:pt idx="3822">5</cx:pt>
          <cx:pt idx="3823">5</cx:pt>
          <cx:pt idx="3824">5</cx:pt>
          <cx:pt idx="3825">5</cx:pt>
          <cx:pt idx="3826">5</cx:pt>
          <cx:pt idx="3827">5</cx:pt>
          <cx:pt idx="3828">5</cx:pt>
          <cx:pt idx="3829">5</cx:pt>
          <cx:pt idx="3830">5</cx:pt>
          <cx:pt idx="3831">5</cx:pt>
          <cx:pt idx="3832">5</cx:pt>
          <cx:pt idx="3833">5</cx:pt>
          <cx:pt idx="3834">5</cx:pt>
          <cx:pt idx="3835">5</cx:pt>
          <cx:pt idx="3836">5</cx:pt>
          <cx:pt idx="3837">5</cx:pt>
          <cx:pt idx="3838">5</cx:pt>
          <cx:pt idx="3839">5</cx:pt>
          <cx:pt idx="3840">5</cx:pt>
          <cx:pt idx="3841">5</cx:pt>
          <cx:pt idx="3842">5</cx:pt>
          <cx:pt idx="3843">5</cx:pt>
          <cx:pt idx="3844">5</cx:pt>
          <cx:pt idx="3845">5</cx:pt>
          <cx:pt idx="3846">5</cx:pt>
          <cx:pt idx="3847">5</cx:pt>
          <cx:pt idx="3848">5</cx:pt>
          <cx:pt idx="3849">5</cx:pt>
          <cx:pt idx="3850">5</cx:pt>
          <cx:pt idx="3851">5</cx:pt>
          <cx:pt idx="3852">5</cx:pt>
          <cx:pt idx="3853">5</cx:pt>
          <cx:pt idx="3854">5</cx:pt>
          <cx:pt idx="3855">5</cx:pt>
          <cx:pt idx="3856">5</cx:pt>
          <cx:pt idx="3857">5</cx:pt>
          <cx:pt idx="3858">5</cx:pt>
          <cx:pt idx="3859">5</cx:pt>
          <cx:pt idx="3860">5</cx:pt>
          <cx:pt idx="3861">5</cx:pt>
          <cx:pt idx="3862">5</cx:pt>
          <cx:pt idx="3863">5</cx:pt>
          <cx:pt idx="3864">5</cx:pt>
          <cx:pt idx="3865">5</cx:pt>
          <cx:pt idx="3866">5</cx:pt>
          <cx:pt idx="3867">5</cx:pt>
          <cx:pt idx="3868">5</cx:pt>
          <cx:pt idx="3869">5</cx:pt>
          <cx:pt idx="3870">5</cx:pt>
          <cx:pt idx="3871">5</cx:pt>
          <cx:pt idx="3872">5</cx:pt>
          <cx:pt idx="3873">5</cx:pt>
          <cx:pt idx="3874">5</cx:pt>
          <cx:pt idx="3875">5</cx:pt>
          <cx:pt idx="3876">5</cx:pt>
          <cx:pt idx="3877">5</cx:pt>
          <cx:pt idx="3878">5</cx:pt>
          <cx:pt idx="3879">5</cx:pt>
          <cx:pt idx="3880">5</cx:pt>
          <cx:pt idx="3881">5</cx:pt>
          <cx:pt idx="3882">5</cx:pt>
          <cx:pt idx="3883">5</cx:pt>
          <cx:pt idx="3884">5</cx:pt>
          <cx:pt idx="3885">5</cx:pt>
          <cx:pt idx="3886">5</cx:pt>
          <cx:pt idx="3887">5</cx:pt>
          <cx:pt idx="3888">5</cx:pt>
          <cx:pt idx="3889">5</cx:pt>
          <cx:pt idx="3890">5</cx:pt>
          <cx:pt idx="3891">5</cx:pt>
          <cx:pt idx="3892">5</cx:pt>
          <cx:pt idx="3893">5</cx:pt>
          <cx:pt idx="3894">5</cx:pt>
          <cx:pt idx="3895">5</cx:pt>
          <cx:pt idx="3896">5</cx:pt>
          <cx:pt idx="3897">5</cx:pt>
          <cx:pt idx="3898">5</cx:pt>
          <cx:pt idx="3899">5</cx:pt>
          <cx:pt idx="3900">5</cx:pt>
          <cx:pt idx="3901">5</cx:pt>
          <cx:pt idx="3902">5</cx:pt>
          <cx:pt idx="3903">5</cx:pt>
          <cx:pt idx="3904">5</cx:pt>
          <cx:pt idx="3905">5</cx:pt>
          <cx:pt idx="3906">5</cx:pt>
          <cx:pt idx="3907">5</cx:pt>
          <cx:pt idx="3908">5</cx:pt>
          <cx:pt idx="3909">5</cx:pt>
          <cx:pt idx="3910">5</cx:pt>
          <cx:pt idx="3911">5</cx:pt>
          <cx:pt idx="3912">5</cx:pt>
          <cx:pt idx="3913">5</cx:pt>
          <cx:pt idx="3914">5</cx:pt>
          <cx:pt idx="3915">5</cx:pt>
          <cx:pt idx="3916">5</cx:pt>
          <cx:pt idx="3917">5</cx:pt>
          <cx:pt idx="3918">5</cx:pt>
          <cx:pt idx="3919">5</cx:pt>
          <cx:pt idx="3920">5</cx:pt>
          <cx:pt idx="3921">5</cx:pt>
          <cx:pt idx="3922">5</cx:pt>
          <cx:pt idx="3923">5</cx:pt>
          <cx:pt idx="3924">5</cx:pt>
          <cx:pt idx="3925">5</cx:pt>
          <cx:pt idx="3926">5</cx:pt>
          <cx:pt idx="3927">5</cx:pt>
          <cx:pt idx="3928">5</cx:pt>
          <cx:pt idx="3929">5</cx:pt>
          <cx:pt idx="3930">5</cx:pt>
          <cx:pt idx="3931">5</cx:pt>
          <cx:pt idx="3932">5</cx:pt>
          <cx:pt idx="3933">5</cx:pt>
          <cx:pt idx="3934">5</cx:pt>
          <cx:pt idx="3935">5</cx:pt>
          <cx:pt idx="3936">5</cx:pt>
          <cx:pt idx="3937">5</cx:pt>
          <cx:pt idx="3938">5</cx:pt>
          <cx:pt idx="3939">5</cx:pt>
          <cx:pt idx="3940">5</cx:pt>
          <cx:pt idx="3941">5</cx:pt>
          <cx:pt idx="3942">5</cx:pt>
          <cx:pt idx="3943">5</cx:pt>
          <cx:pt idx="3944">5</cx:pt>
          <cx:pt idx="3945">5</cx:pt>
          <cx:pt idx="3946">5</cx:pt>
          <cx:pt idx="3947">5</cx:pt>
          <cx:pt idx="3948">5</cx:pt>
          <cx:pt idx="3949">5</cx:pt>
          <cx:pt idx="3950">5</cx:pt>
          <cx:pt idx="3951">5</cx:pt>
          <cx:pt idx="3952">5</cx:pt>
          <cx:pt idx="3953">5</cx:pt>
          <cx:pt idx="3954">5</cx:pt>
          <cx:pt idx="3955">5</cx:pt>
          <cx:pt idx="3956">5</cx:pt>
          <cx:pt idx="3957">5</cx:pt>
          <cx:pt idx="3958">5</cx:pt>
          <cx:pt idx="3959">5</cx:pt>
          <cx:pt idx="3960">5</cx:pt>
          <cx:pt idx="3961">5</cx:pt>
          <cx:pt idx="3962">5</cx:pt>
          <cx:pt idx="3963">5</cx:pt>
          <cx:pt idx="3964">5</cx:pt>
          <cx:pt idx="3965">5</cx:pt>
          <cx:pt idx="3966">5</cx:pt>
          <cx:pt idx="3967">5</cx:pt>
          <cx:pt idx="3968">5</cx:pt>
          <cx:pt idx="3969">5</cx:pt>
          <cx:pt idx="3970">5</cx:pt>
          <cx:pt idx="3971">5</cx:pt>
          <cx:pt idx="3972">5</cx:pt>
          <cx:pt idx="3973">5</cx:pt>
          <cx:pt idx="3974">5</cx:pt>
          <cx:pt idx="3975">5</cx:pt>
          <cx:pt idx="3976">5</cx:pt>
          <cx:pt idx="3977">5</cx:pt>
          <cx:pt idx="3978">5</cx:pt>
          <cx:pt idx="3979">5</cx:pt>
          <cx:pt idx="3980">5</cx:pt>
          <cx:pt idx="3981">5</cx:pt>
          <cx:pt idx="3982">5</cx:pt>
          <cx:pt idx="3983">5</cx:pt>
          <cx:pt idx="3984">5</cx:pt>
          <cx:pt idx="3985">5</cx:pt>
          <cx:pt idx="3986">5</cx:pt>
          <cx:pt idx="3987">5</cx:pt>
          <cx:pt idx="3988">5</cx:pt>
          <cx:pt idx="3989">5</cx:pt>
          <cx:pt idx="3990">5</cx:pt>
          <cx:pt idx="3991">5</cx:pt>
          <cx:pt idx="3992">5</cx:pt>
          <cx:pt idx="3993">5</cx:pt>
          <cx:pt idx="3994">5</cx:pt>
          <cx:pt idx="3995">5</cx:pt>
          <cx:pt idx="3996">5</cx:pt>
          <cx:pt idx="3997">5</cx:pt>
          <cx:pt idx="3998">5</cx:pt>
          <cx:pt idx="3999">5</cx:pt>
          <cx:pt idx="4000">5</cx:pt>
          <cx:pt idx="4001">5</cx:pt>
          <cx:pt idx="4002">5</cx:pt>
          <cx:pt idx="4003">5</cx:pt>
          <cx:pt idx="4004">5</cx:pt>
          <cx:pt idx="4005">5</cx:pt>
          <cx:pt idx="4006">5</cx:pt>
          <cx:pt idx="4007">5</cx:pt>
          <cx:pt idx="4008">5</cx:pt>
          <cx:pt idx="4009">5</cx:pt>
          <cx:pt idx="4010">5</cx:pt>
          <cx:pt idx="4011">5</cx:pt>
          <cx:pt idx="4012">5</cx:pt>
          <cx:pt idx="4013">5</cx:pt>
          <cx:pt idx="4014">5</cx:pt>
          <cx:pt idx="4015">5</cx:pt>
          <cx:pt idx="4016">5</cx:pt>
          <cx:pt idx="4017">5</cx:pt>
          <cx:pt idx="4018">5</cx:pt>
          <cx:pt idx="4019">5</cx:pt>
          <cx:pt idx="4020">5</cx:pt>
          <cx:pt idx="4021">5</cx:pt>
          <cx:pt idx="4022">5</cx:pt>
          <cx:pt idx="4023">5</cx:pt>
          <cx:pt idx="4024">5</cx:pt>
          <cx:pt idx="4025">5</cx:pt>
          <cx:pt idx="4026">5</cx:pt>
          <cx:pt idx="4027">5</cx:pt>
          <cx:pt idx="4028">5</cx:pt>
          <cx:pt idx="4029">5</cx:pt>
          <cx:pt idx="4030">5</cx:pt>
          <cx:pt idx="4031">5</cx:pt>
          <cx:pt idx="4032">5</cx:pt>
          <cx:pt idx="4033">5</cx:pt>
          <cx:pt idx="4034">5</cx:pt>
          <cx:pt idx="4035">5</cx:pt>
          <cx:pt idx="4036">5</cx:pt>
          <cx:pt idx="4037">5</cx:pt>
          <cx:pt idx="4038">5</cx:pt>
          <cx:pt idx="4039">5</cx:pt>
          <cx:pt idx="4040">5</cx:pt>
          <cx:pt idx="4041">5</cx:pt>
          <cx:pt idx="4042">5</cx:pt>
          <cx:pt idx="4043">5</cx:pt>
          <cx:pt idx="4044">5</cx:pt>
          <cx:pt idx="4045">5</cx:pt>
          <cx:pt idx="4046">5</cx:pt>
          <cx:pt idx="4047">5</cx:pt>
          <cx:pt idx="4048">5</cx:pt>
          <cx:pt idx="4049">5</cx:pt>
          <cx:pt idx="4050">5</cx:pt>
          <cx:pt idx="4051">5</cx:pt>
          <cx:pt idx="4052">5</cx:pt>
          <cx:pt idx="4053">5</cx:pt>
          <cx:pt idx="4054">5</cx:pt>
          <cx:pt idx="4055">5</cx:pt>
          <cx:pt idx="4056">5</cx:pt>
          <cx:pt idx="4057">5</cx:pt>
          <cx:pt idx="4058">5</cx:pt>
          <cx:pt idx="4059">5</cx:pt>
          <cx:pt idx="4060">5</cx:pt>
          <cx:pt idx="4061">5</cx:pt>
          <cx:pt idx="4062">5</cx:pt>
          <cx:pt idx="4063">5</cx:pt>
          <cx:pt idx="4064">5</cx:pt>
          <cx:pt idx="4065">5</cx:pt>
          <cx:pt idx="4066">5</cx:pt>
          <cx:pt idx="4067">5</cx:pt>
          <cx:pt idx="4068">5</cx:pt>
          <cx:pt idx="4069">5</cx:pt>
          <cx:pt idx="4070">5</cx:pt>
          <cx:pt idx="4071">5</cx:pt>
          <cx:pt idx="4072">5</cx:pt>
          <cx:pt idx="4073">5</cx:pt>
          <cx:pt idx="4074">5</cx:pt>
          <cx:pt idx="4075">5</cx:pt>
          <cx:pt idx="4076">5</cx:pt>
          <cx:pt idx="4077">5</cx:pt>
          <cx:pt idx="4078">5</cx:pt>
          <cx:pt idx="4079">5</cx:pt>
          <cx:pt idx="4080">5</cx:pt>
          <cx:pt idx="4081">5</cx:pt>
          <cx:pt idx="4082">5</cx:pt>
          <cx:pt idx="4083">5</cx:pt>
          <cx:pt idx="4084">5</cx:pt>
          <cx:pt idx="4085">5</cx:pt>
          <cx:pt idx="4086">5</cx:pt>
          <cx:pt idx="4087">5</cx:pt>
          <cx:pt idx="4088">5</cx:pt>
          <cx:pt idx="4089">5</cx:pt>
          <cx:pt idx="4090">5</cx:pt>
          <cx:pt idx="4091">5</cx:pt>
          <cx:pt idx="4092">5</cx:pt>
          <cx:pt idx="4093">5</cx:pt>
          <cx:pt idx="4094">5</cx:pt>
          <cx:pt idx="4095">5</cx:pt>
          <cx:pt idx="4096">5</cx:pt>
          <cx:pt idx="4097">5</cx:pt>
          <cx:pt idx="4098">5</cx:pt>
          <cx:pt idx="4099">5</cx:pt>
          <cx:pt idx="4100">5</cx:pt>
          <cx:pt idx="4101">5</cx:pt>
          <cx:pt idx="4102">5</cx:pt>
          <cx:pt idx="4103">5</cx:pt>
          <cx:pt idx="4104">5</cx:pt>
          <cx:pt idx="4105">5</cx:pt>
          <cx:pt idx="4106">5</cx:pt>
          <cx:pt idx="4107">5</cx:pt>
          <cx:pt idx="4108">5</cx:pt>
          <cx:pt idx="4109">5</cx:pt>
          <cx:pt idx="4110">5</cx:pt>
          <cx:pt idx="4111">5</cx:pt>
          <cx:pt idx="4112">5</cx:pt>
          <cx:pt idx="4113">5</cx:pt>
          <cx:pt idx="4114">5</cx:pt>
          <cx:pt idx="4115">5</cx:pt>
          <cx:pt idx="4116">5</cx:pt>
          <cx:pt idx="4117">5</cx:pt>
          <cx:pt idx="4118">5</cx:pt>
          <cx:pt idx="4119">5</cx:pt>
          <cx:pt idx="4120">5</cx:pt>
          <cx:pt idx="4121">5</cx:pt>
          <cx:pt idx="4122">5</cx:pt>
          <cx:pt idx="4123">5</cx:pt>
          <cx:pt idx="4124">5</cx:pt>
          <cx:pt idx="4125">5</cx:pt>
          <cx:pt idx="4126">5</cx:pt>
          <cx:pt idx="4127">5</cx:pt>
          <cx:pt idx="4128">5</cx:pt>
          <cx:pt idx="4129">5</cx:pt>
          <cx:pt idx="4130">5</cx:pt>
          <cx:pt idx="4131">5</cx:pt>
          <cx:pt idx="4132">4</cx:pt>
          <cx:pt idx="4133">4</cx:pt>
          <cx:pt idx="4134">4</cx:pt>
          <cx:pt idx="4135">4</cx:pt>
          <cx:pt idx="4136">4</cx:pt>
          <cx:pt idx="4137">4</cx:pt>
          <cx:pt idx="4138">4</cx:pt>
          <cx:pt idx="4139">4</cx:pt>
          <cx:pt idx="4140">4</cx:pt>
          <cx:pt idx="4141">4</cx:pt>
          <cx:pt idx="4142">4</cx:pt>
          <cx:pt idx="4143">4</cx:pt>
          <cx:pt idx="4144">4</cx:pt>
          <cx:pt idx="4145">4</cx:pt>
          <cx:pt idx="4146">4</cx:pt>
          <cx:pt idx="4147">4</cx:pt>
          <cx:pt idx="4148">4</cx:pt>
          <cx:pt idx="4149">4</cx:pt>
          <cx:pt idx="4150">4</cx:pt>
          <cx:pt idx="4151">4</cx:pt>
          <cx:pt idx="4152">4</cx:pt>
          <cx:pt idx="4153">4</cx:pt>
          <cx:pt idx="4154">4</cx:pt>
          <cx:pt idx="4155">4</cx:pt>
          <cx:pt idx="4156">4</cx:pt>
          <cx:pt idx="4157">4</cx:pt>
          <cx:pt idx="4158">4</cx:pt>
          <cx:pt idx="4159">4</cx:pt>
          <cx:pt idx="4160">4</cx:pt>
          <cx:pt idx="4161">4</cx:pt>
          <cx:pt idx="4162">4</cx:pt>
          <cx:pt idx="4163">4</cx:pt>
          <cx:pt idx="4164">4</cx:pt>
          <cx:pt idx="4165">4</cx:pt>
          <cx:pt idx="4166">4</cx:pt>
          <cx:pt idx="4167">4</cx:pt>
          <cx:pt idx="4168">4</cx:pt>
          <cx:pt idx="4169">4</cx:pt>
          <cx:pt idx="4170">4</cx:pt>
          <cx:pt idx="4171">4</cx:pt>
          <cx:pt idx="4172">4</cx:pt>
          <cx:pt idx="4173">4</cx:pt>
          <cx:pt idx="4174">4</cx:pt>
          <cx:pt idx="4175">4</cx:pt>
          <cx:pt idx="4176">4</cx:pt>
          <cx:pt idx="4177">4</cx:pt>
          <cx:pt idx="4178">4</cx:pt>
          <cx:pt idx="4179">4</cx:pt>
          <cx:pt idx="4180">4</cx:pt>
          <cx:pt idx="4181">4</cx:pt>
          <cx:pt idx="4182">4</cx:pt>
          <cx:pt idx="4183">4</cx:pt>
          <cx:pt idx="4184">4</cx:pt>
          <cx:pt idx="4185">4</cx:pt>
          <cx:pt idx="4186">4</cx:pt>
          <cx:pt idx="4187">4</cx:pt>
          <cx:pt idx="4188">4</cx:pt>
          <cx:pt idx="4189">4</cx:pt>
          <cx:pt idx="4190">4</cx:pt>
          <cx:pt idx="4191">4</cx:pt>
          <cx:pt idx="4192">4</cx:pt>
          <cx:pt idx="4193">4</cx:pt>
          <cx:pt idx="4194">4</cx:pt>
          <cx:pt idx="4195">4</cx:pt>
          <cx:pt idx="4196">4</cx:pt>
          <cx:pt idx="4197">4</cx:pt>
          <cx:pt idx="4198">4</cx:pt>
          <cx:pt idx="4199">4</cx:pt>
          <cx:pt idx="4200">4</cx:pt>
          <cx:pt idx="4201">4</cx:pt>
          <cx:pt idx="4202">4</cx:pt>
          <cx:pt idx="4203">4</cx:pt>
          <cx:pt idx="4204">4</cx:pt>
          <cx:pt idx="4205">4</cx:pt>
          <cx:pt idx="4206">4</cx:pt>
          <cx:pt idx="4207">4</cx:pt>
          <cx:pt idx="4208">4</cx:pt>
          <cx:pt idx="4209">4</cx:pt>
          <cx:pt idx="4210">4</cx:pt>
          <cx:pt idx="4211">4</cx:pt>
          <cx:pt idx="4212">4</cx:pt>
          <cx:pt idx="4213">4</cx:pt>
          <cx:pt idx="4214">4</cx:pt>
          <cx:pt idx="4215">4</cx:pt>
          <cx:pt idx="4216">4</cx:pt>
          <cx:pt idx="4217">4</cx:pt>
          <cx:pt idx="4218">4</cx:pt>
          <cx:pt idx="4219">4</cx:pt>
          <cx:pt idx="4220">4</cx:pt>
          <cx:pt idx="4221">4</cx:pt>
          <cx:pt idx="4222">4</cx:pt>
          <cx:pt idx="4223">4</cx:pt>
          <cx:pt idx="4224">4</cx:pt>
          <cx:pt idx="4225">4</cx:pt>
          <cx:pt idx="4226">4</cx:pt>
          <cx:pt idx="4227">4</cx:pt>
          <cx:pt idx="4228">4</cx:pt>
          <cx:pt idx="4229">4</cx:pt>
          <cx:pt idx="4230">4</cx:pt>
          <cx:pt idx="4231">4</cx:pt>
          <cx:pt idx="4232">4</cx:pt>
          <cx:pt idx="4233">4</cx:pt>
          <cx:pt idx="4234">4</cx:pt>
          <cx:pt idx="4235">4</cx:pt>
          <cx:pt idx="4236">4</cx:pt>
          <cx:pt idx="4237">4</cx:pt>
          <cx:pt idx="4238">4</cx:pt>
          <cx:pt idx="4239">4</cx:pt>
          <cx:pt idx="4240">4</cx:pt>
          <cx:pt idx="4241">4</cx:pt>
          <cx:pt idx="4242">4</cx:pt>
          <cx:pt idx="4243">4</cx:pt>
          <cx:pt idx="4244">4</cx:pt>
          <cx:pt idx="4245">4</cx:pt>
          <cx:pt idx="4246">4</cx:pt>
          <cx:pt idx="4247">4</cx:pt>
          <cx:pt idx="4248">4</cx:pt>
          <cx:pt idx="4249">4</cx:pt>
          <cx:pt idx="4250">4</cx:pt>
          <cx:pt idx="4251">4</cx:pt>
          <cx:pt idx="4252">4</cx:pt>
          <cx:pt idx="4253">4</cx:pt>
          <cx:pt idx="4254">4</cx:pt>
          <cx:pt idx="4255">4</cx:pt>
          <cx:pt idx="4256">4</cx:pt>
          <cx:pt idx="4257">4</cx:pt>
          <cx:pt idx="4258">4</cx:pt>
          <cx:pt idx="4259">4</cx:pt>
          <cx:pt idx="4260">4</cx:pt>
          <cx:pt idx="4261">4</cx:pt>
          <cx:pt idx="4262">4</cx:pt>
          <cx:pt idx="4263">4</cx:pt>
          <cx:pt idx="4264">4</cx:pt>
          <cx:pt idx="4265">4</cx:pt>
          <cx:pt idx="4266">4</cx:pt>
          <cx:pt idx="4267">4</cx:pt>
          <cx:pt idx="4268">4</cx:pt>
          <cx:pt idx="4269">4</cx:pt>
          <cx:pt idx="4270">4</cx:pt>
          <cx:pt idx="4271">4</cx:pt>
          <cx:pt idx="4272">4</cx:pt>
          <cx:pt idx="4273">4</cx:pt>
          <cx:pt idx="4274">4</cx:pt>
          <cx:pt idx="4275">4</cx:pt>
          <cx:pt idx="4276">4</cx:pt>
          <cx:pt idx="4277">4</cx:pt>
          <cx:pt idx="4278">4</cx:pt>
          <cx:pt idx="4279">4</cx:pt>
          <cx:pt idx="4280">4</cx:pt>
          <cx:pt idx="4281">4</cx:pt>
          <cx:pt idx="4282">4</cx:pt>
          <cx:pt idx="4283">4</cx:pt>
          <cx:pt idx="4284">4</cx:pt>
          <cx:pt idx="4285">4</cx:pt>
          <cx:pt idx="4286">4</cx:pt>
          <cx:pt idx="4287">4</cx:pt>
          <cx:pt idx="4288">4</cx:pt>
          <cx:pt idx="4289">4</cx:pt>
          <cx:pt idx="4290">4</cx:pt>
          <cx:pt idx="4291">4</cx:pt>
          <cx:pt idx="4292">4</cx:pt>
          <cx:pt idx="4293">4</cx:pt>
          <cx:pt idx="4294">4</cx:pt>
          <cx:pt idx="4295">4</cx:pt>
          <cx:pt idx="4296">4</cx:pt>
          <cx:pt idx="4297">4</cx:pt>
          <cx:pt idx="4298">4</cx:pt>
          <cx:pt idx="4299">4</cx:pt>
          <cx:pt idx="4300">4</cx:pt>
          <cx:pt idx="4301">4</cx:pt>
          <cx:pt idx="4302">4</cx:pt>
          <cx:pt idx="4303">4</cx:pt>
          <cx:pt idx="4304">4</cx:pt>
          <cx:pt idx="4305">4</cx:pt>
          <cx:pt idx="4306">4</cx:pt>
          <cx:pt idx="4307">4</cx:pt>
          <cx:pt idx="4308">4</cx:pt>
          <cx:pt idx="4309">4</cx:pt>
          <cx:pt idx="4310">4</cx:pt>
          <cx:pt idx="4311">4</cx:pt>
          <cx:pt idx="4312">4</cx:pt>
          <cx:pt idx="4313">4</cx:pt>
          <cx:pt idx="4314">4</cx:pt>
          <cx:pt idx="4315">4</cx:pt>
          <cx:pt idx="4316">4</cx:pt>
          <cx:pt idx="4317">4</cx:pt>
          <cx:pt idx="4318">4</cx:pt>
          <cx:pt idx="4319">4</cx:pt>
          <cx:pt idx="4320">4</cx:pt>
          <cx:pt idx="4321">4</cx:pt>
          <cx:pt idx="4322">4</cx:pt>
          <cx:pt idx="4323">4</cx:pt>
          <cx:pt idx="4324">4</cx:pt>
          <cx:pt idx="4325">4</cx:pt>
          <cx:pt idx="4326">4</cx:pt>
          <cx:pt idx="4327">4</cx:pt>
          <cx:pt idx="4328">4</cx:pt>
          <cx:pt idx="4329">4</cx:pt>
          <cx:pt idx="4330">4</cx:pt>
          <cx:pt idx="4331">4</cx:pt>
          <cx:pt idx="4332">4</cx:pt>
          <cx:pt idx="4333">4</cx:pt>
          <cx:pt idx="4334">4</cx:pt>
          <cx:pt idx="4335">4</cx:pt>
          <cx:pt idx="4336">4</cx:pt>
          <cx:pt idx="4337">4</cx:pt>
          <cx:pt idx="4338">4</cx:pt>
          <cx:pt idx="4339">4</cx:pt>
          <cx:pt idx="4340">4</cx:pt>
          <cx:pt idx="4341">4</cx:pt>
          <cx:pt idx="4342">4</cx:pt>
          <cx:pt idx="4343">4</cx:pt>
          <cx:pt idx="4344">4</cx:pt>
          <cx:pt idx="4345">4</cx:pt>
          <cx:pt idx="4346">4</cx:pt>
          <cx:pt idx="4347">4</cx:pt>
          <cx:pt idx="4348">4</cx:pt>
          <cx:pt idx="4349">4</cx:pt>
          <cx:pt idx="4350">4</cx:pt>
          <cx:pt idx="4351">4</cx:pt>
          <cx:pt idx="4352">4</cx:pt>
          <cx:pt idx="4353">4</cx:pt>
          <cx:pt idx="4354">4</cx:pt>
          <cx:pt idx="4355">4</cx:pt>
          <cx:pt idx="4356">4</cx:pt>
          <cx:pt idx="4357">4</cx:pt>
          <cx:pt idx="4358">4</cx:pt>
          <cx:pt idx="4359">4</cx:pt>
          <cx:pt idx="4360">4</cx:pt>
          <cx:pt idx="4361">4</cx:pt>
          <cx:pt idx="4362">4</cx:pt>
          <cx:pt idx="4363">4</cx:pt>
          <cx:pt idx="4364">4</cx:pt>
          <cx:pt idx="4365">4</cx:pt>
          <cx:pt idx="4366">4</cx:pt>
          <cx:pt idx="4367">4</cx:pt>
          <cx:pt idx="4368">4</cx:pt>
          <cx:pt idx="4369">4</cx:pt>
          <cx:pt idx="4370">4</cx:pt>
          <cx:pt idx="4371">4</cx:pt>
          <cx:pt idx="4372">4</cx:pt>
          <cx:pt idx="4373">4</cx:pt>
          <cx:pt idx="4374">4</cx:pt>
          <cx:pt idx="4375">4</cx:pt>
          <cx:pt idx="4376">4</cx:pt>
          <cx:pt idx="4377">4</cx:pt>
          <cx:pt idx="4378">4</cx:pt>
          <cx:pt idx="4379">4</cx:pt>
          <cx:pt idx="4380">4</cx:pt>
          <cx:pt idx="4381">4</cx:pt>
          <cx:pt idx="4382">4</cx:pt>
          <cx:pt idx="4383">4</cx:pt>
          <cx:pt idx="4384">4</cx:pt>
          <cx:pt idx="4385">4</cx:pt>
          <cx:pt idx="4386">4</cx:pt>
          <cx:pt idx="4387">4</cx:pt>
          <cx:pt idx="4388">4</cx:pt>
          <cx:pt idx="4389">4</cx:pt>
          <cx:pt idx="4390">4</cx:pt>
          <cx:pt idx="4391">4</cx:pt>
          <cx:pt idx="4392">4</cx:pt>
          <cx:pt idx="4393">4</cx:pt>
          <cx:pt idx="4394">4</cx:pt>
          <cx:pt idx="4395">4</cx:pt>
          <cx:pt idx="4396">4</cx:pt>
          <cx:pt idx="4397">4</cx:pt>
          <cx:pt idx="4398">4</cx:pt>
          <cx:pt idx="4399">4</cx:pt>
          <cx:pt idx="4400">4</cx:pt>
          <cx:pt idx="4401">4</cx:pt>
          <cx:pt idx="4402">4</cx:pt>
          <cx:pt idx="4403">4</cx:pt>
          <cx:pt idx="4404">4</cx:pt>
          <cx:pt idx="4405">4</cx:pt>
          <cx:pt idx="4406">4</cx:pt>
          <cx:pt idx="4407">4</cx:pt>
          <cx:pt idx="4408">4</cx:pt>
          <cx:pt idx="4409">4</cx:pt>
          <cx:pt idx="4410">4</cx:pt>
          <cx:pt idx="4411">4</cx:pt>
          <cx:pt idx="4412">4</cx:pt>
          <cx:pt idx="4413">4</cx:pt>
          <cx:pt idx="4414">3</cx:pt>
          <cx:pt idx="4415">3</cx:pt>
          <cx:pt idx="4416">3</cx:pt>
          <cx:pt idx="4417">3</cx:pt>
          <cx:pt idx="4418">3</cx:pt>
          <cx:pt idx="4419">3</cx:pt>
          <cx:pt idx="4420">3</cx:pt>
          <cx:pt idx="4421">3</cx:pt>
          <cx:pt idx="4422">3</cx:pt>
          <cx:pt idx="4423">3</cx:pt>
          <cx:pt idx="4424">3</cx:pt>
          <cx:pt idx="4425">3</cx:pt>
          <cx:pt idx="4426">3</cx:pt>
          <cx:pt idx="4427">3</cx:pt>
          <cx:pt idx="4428">3</cx:pt>
          <cx:pt idx="4429">3</cx:pt>
          <cx:pt idx="4430">3</cx:pt>
          <cx:pt idx="4431">3</cx:pt>
          <cx:pt idx="4432">3</cx:pt>
          <cx:pt idx="4433">3</cx:pt>
          <cx:pt idx="4434">3</cx:pt>
          <cx:pt idx="4435">3</cx:pt>
          <cx:pt idx="4436">3</cx:pt>
          <cx:pt idx="4437">3</cx:pt>
          <cx:pt idx="4438">3</cx:pt>
          <cx:pt idx="4439">3</cx:pt>
          <cx:pt idx="4440">3</cx:pt>
          <cx:pt idx="4441">3</cx:pt>
          <cx:pt idx="4442">3</cx:pt>
          <cx:pt idx="4443">3</cx:pt>
          <cx:pt idx="4444">3</cx:pt>
          <cx:pt idx="4445">3</cx:pt>
          <cx:pt idx="4446">3</cx:pt>
          <cx:pt idx="4447">3</cx:pt>
          <cx:pt idx="4448">3</cx:pt>
          <cx:pt idx="4449">3</cx:pt>
          <cx:pt idx="4450">3</cx:pt>
          <cx:pt idx="4451">3</cx:pt>
          <cx:pt idx="4452">3</cx:pt>
          <cx:pt idx="4453">3</cx:pt>
          <cx:pt idx="4454">3</cx:pt>
          <cx:pt idx="4455">3</cx:pt>
          <cx:pt idx="4456">3</cx:pt>
          <cx:pt idx="4457">3</cx:pt>
          <cx:pt idx="4458">3</cx:pt>
          <cx:pt idx="4459">3</cx:pt>
          <cx:pt idx="4460">3</cx:pt>
          <cx:pt idx="4461">3</cx:pt>
          <cx:pt idx="4462">3</cx:pt>
          <cx:pt idx="4463">3</cx:pt>
          <cx:pt idx="4464">3</cx:pt>
          <cx:pt idx="4465">3</cx:pt>
          <cx:pt idx="4466">3</cx:pt>
          <cx:pt idx="4467">3</cx:pt>
          <cx:pt idx="4468">3</cx:pt>
          <cx:pt idx="4469">3</cx:pt>
          <cx:pt idx="4470">3</cx:pt>
          <cx:pt idx="4471">3</cx:pt>
          <cx:pt idx="4472">3</cx:pt>
          <cx:pt idx="4473">3</cx:pt>
          <cx:pt idx="4474">3</cx:pt>
          <cx:pt idx="4475">3</cx:pt>
          <cx:pt idx="4476">3</cx:pt>
          <cx:pt idx="4477">3</cx:pt>
          <cx:pt idx="4478">3</cx:pt>
          <cx:pt idx="4479">3</cx:pt>
          <cx:pt idx="4480">3</cx:pt>
          <cx:pt idx="4481">3</cx:pt>
          <cx:pt idx="4482">3</cx:pt>
          <cx:pt idx="4483">3</cx:pt>
          <cx:pt idx="4484">3</cx:pt>
          <cx:pt idx="4485">3</cx:pt>
          <cx:pt idx="4486">3</cx:pt>
          <cx:pt idx="4487">3</cx:pt>
          <cx:pt idx="4488">3</cx:pt>
          <cx:pt idx="4489">3</cx:pt>
          <cx:pt idx="4490">3</cx:pt>
          <cx:pt idx="4491">3</cx:pt>
          <cx:pt idx="4492">3</cx:pt>
          <cx:pt idx="4493">3</cx:pt>
          <cx:pt idx="4494">3</cx:pt>
          <cx:pt idx="4495">3</cx:pt>
          <cx:pt idx="4496">3</cx:pt>
          <cx:pt idx="4497">3</cx:pt>
          <cx:pt idx="4498">3</cx:pt>
          <cx:pt idx="4499">3</cx:pt>
          <cx:pt idx="4500">3</cx:pt>
          <cx:pt idx="4501">3</cx:pt>
          <cx:pt idx="4502">3</cx:pt>
          <cx:pt idx="4503">3</cx:pt>
          <cx:pt idx="4504">3</cx:pt>
          <cx:pt idx="4505">3</cx:pt>
          <cx:pt idx="4506">3</cx:pt>
          <cx:pt idx="4507">3</cx:pt>
          <cx:pt idx="4508">3</cx:pt>
          <cx:pt idx="4509">3</cx:pt>
          <cx:pt idx="4510">3</cx:pt>
          <cx:pt idx="4511">3</cx:pt>
          <cx:pt idx="4512">3</cx:pt>
          <cx:pt idx="4513">3</cx:pt>
          <cx:pt idx="4514">3</cx:pt>
          <cx:pt idx="4515">3</cx:pt>
          <cx:pt idx="4516">3</cx:pt>
          <cx:pt idx="4517">3</cx:pt>
          <cx:pt idx="4518">3</cx:pt>
          <cx:pt idx="4519">3</cx:pt>
          <cx:pt idx="4520">3</cx:pt>
          <cx:pt idx="4521">3</cx:pt>
          <cx:pt idx="4522">3</cx:pt>
          <cx:pt idx="4523">3</cx:pt>
          <cx:pt idx="4524">3</cx:pt>
          <cx:pt idx="4525">3</cx:pt>
          <cx:pt idx="4526">3</cx:pt>
          <cx:pt idx="4527">3</cx:pt>
          <cx:pt idx="4528">3</cx:pt>
          <cx:pt idx="4529">3</cx:pt>
          <cx:pt idx="4530">3</cx:pt>
          <cx:pt idx="4531">3</cx:pt>
          <cx:pt idx="4532">3</cx:pt>
          <cx:pt idx="4533">3</cx:pt>
          <cx:pt idx="4534">3</cx:pt>
          <cx:pt idx="4535">3</cx:pt>
          <cx:pt idx="4536">3</cx:pt>
          <cx:pt idx="4537">3</cx:pt>
          <cx:pt idx="4538">3</cx:pt>
          <cx:pt idx="4539">3</cx:pt>
          <cx:pt idx="4540">3</cx:pt>
          <cx:pt idx="4541">3</cx:pt>
          <cx:pt idx="4542">3</cx:pt>
          <cx:pt idx="4543">3</cx:pt>
          <cx:pt idx="4544">3</cx:pt>
          <cx:pt idx="4545">3</cx:pt>
          <cx:pt idx="4546">3</cx:pt>
          <cx:pt idx="4547">3</cx:pt>
          <cx:pt idx="4548">3</cx:pt>
          <cx:pt idx="4549">3</cx:pt>
          <cx:pt idx="4550">3</cx:pt>
          <cx:pt idx="4551">3</cx:pt>
          <cx:pt idx="4552">3</cx:pt>
          <cx:pt idx="4553">3</cx:pt>
          <cx:pt idx="4554">3</cx:pt>
          <cx:pt idx="4555">3</cx:pt>
          <cx:pt idx="4556">3</cx:pt>
          <cx:pt idx="4557">3</cx:pt>
          <cx:pt idx="4558">3</cx:pt>
          <cx:pt idx="4559">3</cx:pt>
          <cx:pt idx="4560">3</cx:pt>
          <cx:pt idx="4561">3</cx:pt>
          <cx:pt idx="4562">3</cx:pt>
          <cx:pt idx="4563">3</cx:pt>
          <cx:pt idx="4564">3</cx:pt>
          <cx:pt idx="4565">3</cx:pt>
          <cx:pt idx="4566">3</cx:pt>
          <cx:pt idx="4567">3</cx:pt>
          <cx:pt idx="4568">3</cx:pt>
          <cx:pt idx="4569">3</cx:pt>
          <cx:pt idx="4570">3</cx:pt>
          <cx:pt idx="4571">3</cx:pt>
          <cx:pt idx="4572">3</cx:pt>
          <cx:pt idx="4573">3</cx:pt>
          <cx:pt idx="4574">3</cx:pt>
          <cx:pt idx="4575">3</cx:pt>
          <cx:pt idx="4576">3</cx:pt>
          <cx:pt idx="4577">3</cx:pt>
          <cx:pt idx="4578">3</cx:pt>
          <cx:pt idx="4579">3</cx:pt>
          <cx:pt idx="4580">3</cx:pt>
          <cx:pt idx="4581">3</cx:pt>
          <cx:pt idx="4582">3</cx:pt>
          <cx:pt idx="4583">3</cx:pt>
          <cx:pt idx="4584">3</cx:pt>
          <cx:pt idx="4585">3</cx:pt>
          <cx:pt idx="4586">3</cx:pt>
          <cx:pt idx="4587">3</cx:pt>
          <cx:pt idx="4588">3</cx:pt>
          <cx:pt idx="4589">3</cx:pt>
          <cx:pt idx="4590">3</cx:pt>
          <cx:pt idx="4591">3</cx:pt>
          <cx:pt idx="4592">3</cx:pt>
          <cx:pt idx="4593">3</cx:pt>
          <cx:pt idx="4594">3</cx:pt>
          <cx:pt idx="4595">3</cx:pt>
          <cx:pt idx="4596">3</cx:pt>
          <cx:pt idx="4597">3</cx:pt>
          <cx:pt idx="4598">3</cx:pt>
          <cx:pt idx="4599">3</cx:pt>
          <cx:pt idx="4600">3</cx:pt>
          <cx:pt idx="4601">3</cx:pt>
          <cx:pt idx="4602">3</cx:pt>
          <cx:pt idx="4603">3</cx:pt>
          <cx:pt idx="4604">3</cx:pt>
          <cx:pt idx="4605">3</cx:pt>
          <cx:pt idx="4606">3</cx:pt>
          <cx:pt idx="4607">3</cx:pt>
          <cx:pt idx="4608">3</cx:pt>
          <cx:pt idx="4609">3</cx:pt>
          <cx:pt idx="4610">3</cx:pt>
          <cx:pt idx="4611">3</cx:pt>
          <cx:pt idx="4612">3</cx:pt>
          <cx:pt idx="4613">3</cx:pt>
          <cx:pt idx="4614">3</cx:pt>
          <cx:pt idx="4615">3</cx:pt>
          <cx:pt idx="4616">3</cx:pt>
          <cx:pt idx="4617">3</cx:pt>
          <cx:pt idx="4618">3</cx:pt>
          <cx:pt idx="4619">3</cx:pt>
          <cx:pt idx="4620">3</cx:pt>
          <cx:pt idx="4621">3</cx:pt>
          <cx:pt idx="4622">3</cx:pt>
          <cx:pt idx="4623">3</cx:pt>
          <cx:pt idx="4624">3</cx:pt>
          <cx:pt idx="4625">3</cx:pt>
          <cx:pt idx="4626">3</cx:pt>
          <cx:pt idx="4627">3</cx:pt>
          <cx:pt idx="4628">3</cx:pt>
          <cx:pt idx="4629">3</cx:pt>
          <cx:pt idx="4630">3</cx:pt>
          <cx:pt idx="4631">3</cx:pt>
          <cx:pt idx="4632">3</cx:pt>
          <cx:pt idx="4633">3</cx:pt>
          <cx:pt idx="4634">3</cx:pt>
          <cx:pt idx="4635">3</cx:pt>
          <cx:pt idx="4636">3</cx:pt>
          <cx:pt idx="4637">3</cx:pt>
          <cx:pt idx="4638">3</cx:pt>
          <cx:pt idx="4639">3</cx:pt>
          <cx:pt idx="4640">3</cx:pt>
          <cx:pt idx="4641">3</cx:pt>
          <cx:pt idx="4642">3</cx:pt>
          <cx:pt idx="4643">3</cx:pt>
          <cx:pt idx="4644">3</cx:pt>
          <cx:pt idx="4645">3</cx:pt>
          <cx:pt idx="4646">3</cx:pt>
          <cx:pt idx="4647">3</cx:pt>
          <cx:pt idx="4648">3</cx:pt>
          <cx:pt idx="4649">3</cx:pt>
          <cx:pt idx="4650">3</cx:pt>
          <cx:pt idx="4651">3</cx:pt>
          <cx:pt idx="4652">3</cx:pt>
          <cx:pt idx="4653">3</cx:pt>
          <cx:pt idx="4654">3</cx:pt>
          <cx:pt idx="4655">3</cx:pt>
          <cx:pt idx="4656">3</cx:pt>
          <cx:pt idx="4657">3</cx:pt>
          <cx:pt idx="4658">3</cx:pt>
          <cx:pt idx="4659">3</cx:pt>
          <cx:pt idx="4660">3</cx:pt>
          <cx:pt idx="4661">3</cx:pt>
          <cx:pt idx="4662">3</cx:pt>
          <cx:pt idx="4663">3</cx:pt>
          <cx:pt idx="4664">3</cx:pt>
          <cx:pt idx="4665">3</cx:pt>
          <cx:pt idx="4666">3</cx:pt>
          <cx:pt idx="4667">3</cx:pt>
          <cx:pt idx="4668">3</cx:pt>
          <cx:pt idx="4669">3</cx:pt>
          <cx:pt idx="4670">3</cx:pt>
          <cx:pt idx="4671">3</cx:pt>
          <cx:pt idx="4672">3</cx:pt>
          <cx:pt idx="4673">3</cx:pt>
          <cx:pt idx="4674">3</cx:pt>
          <cx:pt idx="4675">3</cx:pt>
          <cx:pt idx="4676">3</cx:pt>
          <cx:pt idx="4677">3</cx:pt>
          <cx:pt idx="4678">3</cx:pt>
          <cx:pt idx="4679">3</cx:pt>
          <cx:pt idx="4680">3</cx:pt>
          <cx:pt idx="4681">3</cx:pt>
          <cx:pt idx="4682">3</cx:pt>
          <cx:pt idx="4683">3</cx:pt>
          <cx:pt idx="4684">3</cx:pt>
          <cx:pt idx="4685">3</cx:pt>
          <cx:pt idx="4686">3</cx:pt>
          <cx:pt idx="4687">3</cx:pt>
          <cx:pt idx="4688">3</cx:pt>
          <cx:pt idx="4689">3</cx:pt>
          <cx:pt idx="4690">3</cx:pt>
          <cx:pt idx="4691">2</cx:pt>
          <cx:pt idx="4692">2</cx:pt>
          <cx:pt idx="4693">2</cx:pt>
          <cx:pt idx="4694">2</cx:pt>
          <cx:pt idx="4695">2</cx:pt>
          <cx:pt idx="4696">2</cx:pt>
          <cx:pt idx="4697">2</cx:pt>
          <cx:pt idx="4698">2</cx:pt>
          <cx:pt idx="4699">2</cx:pt>
          <cx:pt idx="4700">2</cx:pt>
          <cx:pt idx="4701">2</cx:pt>
          <cx:pt idx="4702">2</cx:pt>
          <cx:pt idx="4703">2</cx:pt>
          <cx:pt idx="4704">2</cx:pt>
          <cx:pt idx="4705">2</cx:pt>
          <cx:pt idx="4706">2</cx:pt>
          <cx:pt idx="4707">2</cx:pt>
          <cx:pt idx="4708">2</cx:pt>
          <cx:pt idx="4709">2</cx:pt>
          <cx:pt idx="4710">2</cx:pt>
          <cx:pt idx="4711">2</cx:pt>
          <cx:pt idx="4712">2</cx:pt>
          <cx:pt idx="4713">2</cx:pt>
          <cx:pt idx="4714">2</cx:pt>
          <cx:pt idx="4715">2</cx:pt>
          <cx:pt idx="4716">2</cx:pt>
          <cx:pt idx="4717">2</cx:pt>
          <cx:pt idx="4718">2</cx:pt>
          <cx:pt idx="4719">2</cx:pt>
          <cx:pt idx="4720">2</cx:pt>
          <cx:pt idx="4721">2</cx:pt>
          <cx:pt idx="4722">2</cx:pt>
          <cx:pt idx="4723">2</cx:pt>
          <cx:pt idx="4724">2</cx:pt>
          <cx:pt idx="4725">2</cx:pt>
          <cx:pt idx="4726">2</cx:pt>
          <cx:pt idx="4727">2</cx:pt>
          <cx:pt idx="4728">2</cx:pt>
          <cx:pt idx="4729">2</cx:pt>
          <cx:pt idx="4730">2</cx:pt>
          <cx:pt idx="4731">2</cx:pt>
          <cx:pt idx="4732">2</cx:pt>
          <cx:pt idx="4733">2</cx:pt>
          <cx:pt idx="4734">2</cx:pt>
          <cx:pt idx="4735">2</cx:pt>
          <cx:pt idx="4736">2</cx:pt>
          <cx:pt idx="4737">2</cx:pt>
          <cx:pt idx="4738">2</cx:pt>
          <cx:pt idx="4739">2</cx:pt>
          <cx:pt idx="4740">2</cx:pt>
          <cx:pt idx="4741">2</cx:pt>
          <cx:pt idx="4742">2</cx:pt>
          <cx:pt idx="4743">2</cx:pt>
          <cx:pt idx="4744">2</cx:pt>
          <cx:pt idx="4745">2</cx:pt>
          <cx:pt idx="4746">2</cx:pt>
          <cx:pt idx="4747">2</cx:pt>
          <cx:pt idx="4748">2</cx:pt>
          <cx:pt idx="4749">2</cx:pt>
          <cx:pt idx="4750">2</cx:pt>
          <cx:pt idx="4751">2</cx:pt>
          <cx:pt idx="4752">2</cx:pt>
          <cx:pt idx="4753">2</cx:pt>
          <cx:pt idx="4754">2</cx:pt>
          <cx:pt idx="4755">2</cx:pt>
          <cx:pt idx="4756">2</cx:pt>
          <cx:pt idx="4757">2</cx:pt>
          <cx:pt idx="4758">2</cx:pt>
          <cx:pt idx="4759">2</cx:pt>
          <cx:pt idx="4760">2</cx:pt>
          <cx:pt idx="4761">2</cx:pt>
          <cx:pt idx="4762">2</cx:pt>
          <cx:pt idx="4763">2</cx:pt>
          <cx:pt idx="4764">2</cx:pt>
          <cx:pt idx="4765">2</cx:pt>
          <cx:pt idx="4766">2</cx:pt>
          <cx:pt idx="4767">2</cx:pt>
          <cx:pt idx="4768">2</cx:pt>
          <cx:pt idx="4769">2</cx:pt>
          <cx:pt idx="4770">2</cx:pt>
          <cx:pt idx="4771">2</cx:pt>
          <cx:pt idx="4772">2</cx:pt>
          <cx:pt idx="4773">2</cx:pt>
          <cx:pt idx="4774">2</cx:pt>
          <cx:pt idx="4775">2</cx:pt>
          <cx:pt idx="4776">2</cx:pt>
          <cx:pt idx="4777">2</cx:pt>
          <cx:pt idx="4778">2</cx:pt>
          <cx:pt idx="4779">2</cx:pt>
          <cx:pt idx="4780">2</cx:pt>
          <cx:pt idx="4781">2</cx:pt>
          <cx:pt idx="4782">2</cx:pt>
          <cx:pt idx="4783">2</cx:pt>
          <cx:pt idx="4784">2</cx:pt>
          <cx:pt idx="4785">2</cx:pt>
          <cx:pt idx="4786">2</cx:pt>
          <cx:pt idx="4787">2</cx:pt>
          <cx:pt idx="4788">2</cx:pt>
          <cx:pt idx="4789">2</cx:pt>
          <cx:pt idx="4790">2</cx:pt>
          <cx:pt idx="4791">2</cx:pt>
          <cx:pt idx="4792">2</cx:pt>
          <cx:pt idx="4793">2</cx:pt>
          <cx:pt idx="4794">2</cx:pt>
          <cx:pt idx="4795">2</cx:pt>
          <cx:pt idx="4796">2</cx:pt>
          <cx:pt idx="4797">2</cx:pt>
          <cx:pt idx="4798">2</cx:pt>
          <cx:pt idx="4799">2</cx:pt>
          <cx:pt idx="4800">2</cx:pt>
          <cx:pt idx="4801">2</cx:pt>
          <cx:pt idx="4802">2</cx:pt>
          <cx:pt idx="4803">2</cx:pt>
          <cx:pt idx="4804">2</cx:pt>
          <cx:pt idx="4805">2</cx:pt>
          <cx:pt idx="4806">2</cx:pt>
          <cx:pt idx="4807">2</cx:pt>
          <cx:pt idx="4808">2</cx:pt>
          <cx:pt idx="4809">2</cx:pt>
          <cx:pt idx="4810">2</cx:pt>
          <cx:pt idx="4811">2</cx:pt>
          <cx:pt idx="4812">2</cx:pt>
          <cx:pt idx="4813">2</cx:pt>
          <cx:pt idx="4814">2</cx:pt>
          <cx:pt idx="4815">2</cx:pt>
          <cx:pt idx="4816">2</cx:pt>
          <cx:pt idx="4817">2</cx:pt>
          <cx:pt idx="4818">2</cx:pt>
          <cx:pt idx="4819">2</cx:pt>
          <cx:pt idx="4820">2</cx:pt>
          <cx:pt idx="4821">2</cx:pt>
          <cx:pt idx="4822">2</cx:pt>
          <cx:pt idx="4823">2</cx:pt>
          <cx:pt idx="4824">2</cx:pt>
          <cx:pt idx="4825">2</cx:pt>
          <cx:pt idx="4826">2</cx:pt>
          <cx:pt idx="4827">2</cx:pt>
          <cx:pt idx="4828">2</cx:pt>
          <cx:pt idx="4829">2</cx:pt>
          <cx:pt idx="4830">2</cx:pt>
          <cx:pt idx="4831">2</cx:pt>
          <cx:pt idx="4832">2</cx:pt>
          <cx:pt idx="4833">2</cx:pt>
          <cx:pt idx="4834">2</cx:pt>
          <cx:pt idx="4835">2</cx:pt>
          <cx:pt idx="4836">2</cx:pt>
          <cx:pt idx="4837">2</cx:pt>
          <cx:pt idx="4838">2</cx:pt>
          <cx:pt idx="4839">2</cx:pt>
          <cx:pt idx="4840">2</cx:pt>
          <cx:pt idx="4841">2</cx:pt>
          <cx:pt idx="4842">2</cx:pt>
          <cx:pt idx="4843">2</cx:pt>
          <cx:pt idx="4844">2</cx:pt>
          <cx:pt idx="4845">2</cx:pt>
          <cx:pt idx="4846">2</cx:pt>
          <cx:pt idx="4847">2</cx:pt>
          <cx:pt idx="4848">2</cx:pt>
          <cx:pt idx="4849">2</cx:pt>
          <cx:pt idx="4850">2</cx:pt>
          <cx:pt idx="4851">2</cx:pt>
          <cx:pt idx="4852">2</cx:pt>
          <cx:pt idx="4853">2</cx:pt>
          <cx:pt idx="4854">2</cx:pt>
          <cx:pt idx="4855">2</cx:pt>
          <cx:pt idx="4856">2</cx:pt>
          <cx:pt idx="4857">2</cx:pt>
          <cx:pt idx="4858">2</cx:pt>
          <cx:pt idx="4859">2</cx:pt>
          <cx:pt idx="4860">2</cx:pt>
          <cx:pt idx="4861">2</cx:pt>
          <cx:pt idx="4862">2</cx:pt>
          <cx:pt idx="4863">2</cx:pt>
          <cx:pt idx="4864">2</cx:pt>
          <cx:pt idx="4865">2</cx:pt>
          <cx:pt idx="4866">2</cx:pt>
          <cx:pt idx="4867">2</cx:pt>
          <cx:pt idx="4868">2</cx:pt>
          <cx:pt idx="4869">2</cx:pt>
          <cx:pt idx="4870">2</cx:pt>
          <cx:pt idx="4871">2</cx:pt>
          <cx:pt idx="4872">2</cx:pt>
          <cx:pt idx="4873">2</cx:pt>
          <cx:pt idx="4874">2</cx:pt>
          <cx:pt idx="4875">2</cx:pt>
          <cx:pt idx="4876">2</cx:pt>
          <cx:pt idx="4877">2</cx:pt>
          <cx:pt idx="4878">2</cx:pt>
          <cx:pt idx="4879">2</cx:pt>
          <cx:pt idx="4880">2</cx:pt>
          <cx:pt idx="4881">2</cx:pt>
          <cx:pt idx="4882">2</cx:pt>
          <cx:pt idx="4883">2</cx:pt>
          <cx:pt idx="4884">2</cx:pt>
          <cx:pt idx="4885">2</cx:pt>
          <cx:pt idx="4886">2</cx:pt>
          <cx:pt idx="4887">2</cx:pt>
          <cx:pt idx="4888">2</cx:pt>
          <cx:pt idx="4889">2</cx:pt>
          <cx:pt idx="4890">2</cx:pt>
          <cx:pt idx="4891">2</cx:pt>
          <cx:pt idx="4892">2</cx:pt>
          <cx:pt idx="4893">2</cx:pt>
          <cx:pt idx="4894">2</cx:pt>
          <cx:pt idx="4895">2</cx:pt>
          <cx:pt idx="4896">2</cx:pt>
          <cx:pt idx="4897">2</cx:pt>
          <cx:pt idx="4898">2</cx:pt>
          <cx:pt idx="4899">2</cx:pt>
          <cx:pt idx="4900">2</cx:pt>
          <cx:pt idx="4901">2</cx:pt>
          <cx:pt idx="4902">2</cx:pt>
          <cx:pt idx="4903">2</cx:pt>
          <cx:pt idx="4904">2</cx:pt>
          <cx:pt idx="4905">2</cx:pt>
          <cx:pt idx="4906">2</cx:pt>
          <cx:pt idx="4907">2</cx:pt>
          <cx:pt idx="4908">2</cx:pt>
          <cx:pt idx="4909">2</cx:pt>
          <cx:pt idx="4910">2</cx:pt>
          <cx:pt idx="4911">2</cx:pt>
          <cx:pt idx="4912">2</cx:pt>
          <cx:pt idx="4913">2</cx:pt>
          <cx:pt idx="4914">2</cx:pt>
          <cx:pt idx="4915">2</cx:pt>
          <cx:pt idx="4916">2</cx:pt>
          <cx:pt idx="4917">2</cx:pt>
          <cx:pt idx="4918">2</cx:pt>
          <cx:pt idx="4919">2</cx:pt>
          <cx:pt idx="4920">2</cx:pt>
          <cx:pt idx="4921">2</cx:pt>
          <cx:pt idx="4922">2</cx:pt>
          <cx:pt idx="4923">2</cx:pt>
          <cx:pt idx="4924">2</cx:pt>
          <cx:pt idx="4925">2</cx:pt>
          <cx:pt idx="4926">2</cx:pt>
          <cx:pt idx="4927">2</cx:pt>
          <cx:pt idx="4928">2</cx:pt>
          <cx:pt idx="4929">2</cx:pt>
          <cx:pt idx="4930">2</cx:pt>
          <cx:pt idx="4931">2</cx:pt>
          <cx:pt idx="4932">2</cx:pt>
          <cx:pt idx="4933">2</cx:pt>
          <cx:pt idx="4934">2</cx:pt>
          <cx:pt idx="4935">2</cx:pt>
          <cx:pt idx="4936">2</cx:pt>
          <cx:pt idx="4937">2</cx:pt>
          <cx:pt idx="4938">2</cx:pt>
          <cx:pt idx="4939">2</cx:pt>
          <cx:pt idx="4940">2</cx:pt>
          <cx:pt idx="4941">2</cx:pt>
          <cx:pt idx="4942">2</cx:pt>
          <cx:pt idx="4943">1</cx:pt>
          <cx:pt idx="4944">1</cx:pt>
          <cx:pt idx="4945">1</cx:pt>
          <cx:pt idx="4946">1</cx:pt>
          <cx:pt idx="4947">1</cx:pt>
          <cx:pt idx="4948">1</cx:pt>
          <cx:pt idx="4949">1</cx:pt>
          <cx:pt idx="4950">1</cx:pt>
          <cx:pt idx="4951">1</cx:pt>
          <cx:pt idx="4952">1</cx:pt>
          <cx:pt idx="4953">1</cx:pt>
          <cx:pt idx="4954">1</cx:pt>
          <cx:pt idx="4955">1</cx:pt>
          <cx:pt idx="4956">1</cx:pt>
          <cx:pt idx="4957">1</cx:pt>
          <cx:pt idx="4958">1</cx:pt>
          <cx:pt idx="4959">1</cx:pt>
          <cx:pt idx="4960">1</cx:pt>
          <cx:pt idx="4961">1</cx:pt>
          <cx:pt idx="4962">1</cx:pt>
          <cx:pt idx="4963">1</cx:pt>
          <cx:pt idx="4964">1</cx:pt>
          <cx:pt idx="4965">1</cx:pt>
          <cx:pt idx="4966">1</cx:pt>
          <cx:pt idx="4967">1</cx:pt>
          <cx:pt idx="4968">1</cx:pt>
          <cx:pt idx="4969">1</cx:pt>
          <cx:pt idx="4970">1</cx:pt>
          <cx:pt idx="4971">1</cx:pt>
          <cx:pt idx="4972">1</cx:pt>
          <cx:pt idx="4973">1</cx:pt>
          <cx:pt idx="4974">1</cx:pt>
          <cx:pt idx="4975">1</cx:pt>
          <cx:pt idx="4976">1</cx:pt>
          <cx:pt idx="4977">1</cx:pt>
          <cx:pt idx="4978">1</cx:pt>
          <cx:pt idx="4979">1</cx:pt>
          <cx:pt idx="4980">1</cx:pt>
          <cx:pt idx="4981">1</cx:pt>
          <cx:pt idx="4982">1</cx:pt>
          <cx:pt idx="4983">1</cx:pt>
          <cx:pt idx="4984">1</cx:pt>
          <cx:pt idx="4985">1</cx:pt>
          <cx:pt idx="4986">1</cx:pt>
          <cx:pt idx="4987">1</cx:pt>
          <cx:pt idx="4988">1</cx:pt>
          <cx:pt idx="4989">1</cx:pt>
          <cx:pt idx="4990">1</cx:pt>
          <cx:pt idx="4991">1</cx:pt>
          <cx:pt idx="4992">1</cx:pt>
          <cx:pt idx="4993">1</cx:pt>
          <cx:pt idx="4994">1</cx:pt>
          <cx:pt idx="4995">1</cx:pt>
          <cx:pt idx="4996">1</cx:pt>
          <cx:pt idx="4997">1</cx:pt>
          <cx:pt idx="4998">1</cx:pt>
          <cx:pt idx="4999">1</cx:pt>
          <cx:pt idx="5000">1</cx:pt>
          <cx:pt idx="5001">1</cx:pt>
          <cx:pt idx="5002">1</cx:pt>
          <cx:pt idx="5003">1</cx:pt>
          <cx:pt idx="5004">1</cx:pt>
          <cx:pt idx="5005">1</cx:pt>
          <cx:pt idx="5006">1</cx:pt>
          <cx:pt idx="5007">1</cx:pt>
          <cx:pt idx="5008">1</cx:pt>
          <cx:pt idx="5009">1</cx:pt>
          <cx:pt idx="5010">1</cx:pt>
          <cx:pt idx="5011">1</cx:pt>
          <cx:pt idx="5012">1</cx:pt>
          <cx:pt idx="5013">1</cx:pt>
          <cx:pt idx="5014">1</cx:pt>
          <cx:pt idx="5015">1</cx:pt>
          <cx:pt idx="5016">1</cx:pt>
          <cx:pt idx="5017">1</cx:pt>
          <cx:pt idx="5018">1</cx:pt>
          <cx:pt idx="5019">1</cx:pt>
          <cx:pt idx="5020">1</cx:pt>
          <cx:pt idx="5021">1</cx:pt>
          <cx:pt idx="5022">1</cx:pt>
          <cx:pt idx="5023">1</cx:pt>
          <cx:pt idx="5024">1</cx:pt>
          <cx:pt idx="5025">1</cx:pt>
          <cx:pt idx="5026">1</cx:pt>
          <cx:pt idx="5027">1</cx:pt>
          <cx:pt idx="5028">1</cx:pt>
          <cx:pt idx="5029">1</cx:pt>
          <cx:pt idx="5030">1</cx:pt>
          <cx:pt idx="5031">1</cx:pt>
          <cx:pt idx="5032">1</cx:pt>
          <cx:pt idx="5033">1</cx:pt>
          <cx:pt idx="5034">1</cx:pt>
          <cx:pt idx="5035">1</cx:pt>
          <cx:pt idx="5036">1</cx:pt>
          <cx:pt idx="5037">1</cx:pt>
          <cx:pt idx="5038">1</cx:pt>
          <cx:pt idx="5039">1</cx:pt>
          <cx:pt idx="5040">1</cx:pt>
          <cx:pt idx="5041">1</cx:pt>
          <cx:pt idx="5042">1</cx:pt>
          <cx:pt idx="5043">1</cx:pt>
          <cx:pt idx="5044">1</cx:pt>
          <cx:pt idx="5045">1</cx:pt>
          <cx:pt idx="5046">1</cx:pt>
          <cx:pt idx="5047">1</cx:pt>
          <cx:pt idx="5048">1</cx:pt>
          <cx:pt idx="5049">1</cx:pt>
          <cx:pt idx="5050">1</cx:pt>
          <cx:pt idx="5051">1</cx:pt>
          <cx:pt idx="5052">1</cx:pt>
          <cx:pt idx="5053">1</cx:pt>
          <cx:pt idx="5054">1</cx:pt>
          <cx:pt idx="5055">1</cx:pt>
          <cx:pt idx="5056">1</cx:pt>
          <cx:pt idx="5057">1</cx:pt>
          <cx:pt idx="5058">1</cx:pt>
          <cx:pt idx="5059">1</cx:pt>
          <cx:pt idx="5060">1</cx:pt>
          <cx:pt idx="5061">1</cx:pt>
          <cx:pt idx="5062">1</cx:pt>
          <cx:pt idx="5063">1</cx:pt>
          <cx:pt idx="5064">1</cx:pt>
          <cx:pt idx="5065">1</cx:pt>
          <cx:pt idx="5066">1</cx:pt>
          <cx:pt idx="5067">1</cx:pt>
          <cx:pt idx="5068">1</cx:pt>
          <cx:pt idx="5069">1</cx:pt>
          <cx:pt idx="5070">1</cx:pt>
          <cx:pt idx="5071">1</cx:pt>
          <cx:pt idx="5072">1</cx:pt>
          <cx:pt idx="5073">1</cx:pt>
          <cx:pt idx="5074">1</cx:pt>
          <cx:pt idx="5075">1</cx:pt>
          <cx:pt idx="5076">1</cx:pt>
          <cx:pt idx="5077">1</cx:pt>
          <cx:pt idx="5078">1</cx:pt>
          <cx:pt idx="5079">1</cx:pt>
          <cx:pt idx="5080">1</cx:pt>
          <cx:pt idx="5081">1</cx:pt>
          <cx:pt idx="5082">1</cx:pt>
          <cx:pt idx="5083">1</cx:pt>
          <cx:pt idx="5084">1</cx:pt>
          <cx:pt idx="5085">1</cx:pt>
          <cx:pt idx="5086">1</cx:pt>
          <cx:pt idx="5087">1</cx:pt>
          <cx:pt idx="5088">1</cx:pt>
          <cx:pt idx="5089">1</cx:pt>
          <cx:pt idx="5090">1</cx:pt>
          <cx:pt idx="5091">1</cx:pt>
          <cx:pt idx="5092">1</cx:pt>
          <cx:pt idx="5093">1</cx:pt>
          <cx:pt idx="5094">1</cx:pt>
          <cx:pt idx="5095">1</cx:pt>
          <cx:pt idx="5096">1</cx:pt>
          <cx:pt idx="5097">1</cx:pt>
          <cx:pt idx="5098">1</cx:pt>
          <cx:pt idx="5099">1</cx:pt>
          <cx:pt idx="5100">1</cx:pt>
          <cx:pt idx="5101">1</cx:pt>
          <cx:pt idx="5102">1</cx:pt>
          <cx:pt idx="5103">1</cx:pt>
          <cx:pt idx="5104">1</cx:pt>
          <cx:pt idx="5105">1</cx:pt>
          <cx:pt idx="5106">1</cx:pt>
          <cx:pt idx="5107">1</cx:pt>
          <cx:pt idx="5108">1</cx:pt>
          <cx:pt idx="5109">1</cx:pt>
          <cx:pt idx="5110">1</cx:pt>
          <cx:pt idx="5111">1</cx:pt>
          <cx:pt idx="5112">1</cx:pt>
          <cx:pt idx="5113">1</cx:pt>
          <cx:pt idx="5114">1</cx:pt>
          <cx:pt idx="5115">1</cx:pt>
          <cx:pt idx="5116">1</cx:pt>
          <cx:pt idx="5117">1</cx:pt>
          <cx:pt idx="5118">1</cx:pt>
          <cx:pt idx="5119">1</cx:pt>
          <cx:pt idx="5120">1</cx:pt>
          <cx:pt idx="5121">1</cx:pt>
          <cx:pt idx="5122">1</cx:pt>
          <cx:pt idx="5123">1</cx:pt>
          <cx:pt idx="5124">1</cx:pt>
          <cx:pt idx="5125">1</cx:pt>
          <cx:pt idx="5126">1</cx:pt>
          <cx:pt idx="5127">1</cx:pt>
          <cx:pt idx="5128">1</cx:pt>
          <cx:pt idx="5129">1</cx:pt>
          <cx:pt idx="5130">1</cx:pt>
          <cx:pt idx="5131">1</cx:pt>
          <cx:pt idx="5132">1</cx:pt>
          <cx:pt idx="5133">1</cx:pt>
          <cx:pt idx="5134">1</cx:pt>
          <cx:pt idx="5135">1</cx:pt>
          <cx:pt idx="5136">1</cx:pt>
          <cx:pt idx="5137">1</cx:pt>
          <cx:pt idx="5138">1</cx:pt>
          <cx:pt idx="5139">1</cx:pt>
          <cx:pt idx="5140">1</cx:pt>
          <cx:pt idx="5141">1</cx:pt>
          <cx:pt idx="5142">1</cx:pt>
          <cx:pt idx="5143">1</cx:pt>
          <cx:pt idx="5144">1</cx:pt>
          <cx:pt idx="5145">1</cx:pt>
          <cx:pt idx="5146">1</cx:pt>
          <cx:pt idx="5147">1</cx:pt>
          <cx:pt idx="5148">1</cx:pt>
          <cx:pt idx="5149">1</cx:pt>
          <cx:pt idx="5150">1</cx:pt>
          <cx:pt idx="5151">1</cx:pt>
          <cx:pt idx="5152">1</cx:pt>
          <cx:pt idx="5153">1</cx:pt>
          <cx:pt idx="5154">1</cx:pt>
          <cx:pt idx="5155">1</cx:pt>
          <cx:pt idx="5156">1</cx:pt>
          <cx:pt idx="5157">1</cx:pt>
          <cx:pt idx="5158">1</cx:pt>
          <cx:pt idx="5159">1</cx:pt>
          <cx:pt idx="5160">1</cx:pt>
          <cx:pt idx="5161">1</cx:pt>
          <cx:pt idx="5162">1</cx:pt>
          <cx:pt idx="5163">1</cx:pt>
          <cx:pt idx="5164">1</cx:pt>
          <cx:pt idx="5165">1</cx:pt>
          <cx:pt idx="5166">1</cx:pt>
          <cx:pt idx="5167">1</cx:pt>
          <cx:pt idx="5168">1</cx:pt>
          <cx:pt idx="5169">1</cx:pt>
          <cx:pt idx="5170">1</cx:pt>
          <cx:pt idx="5171">1</cx:pt>
          <cx:pt idx="5172">1</cx:pt>
          <cx:pt idx="5173">1</cx:pt>
          <cx:pt idx="5174">1</cx:pt>
          <cx:pt idx="5175">1</cx:pt>
          <cx:pt idx="5176">1</cx:pt>
          <cx:pt idx="5177">1</cx:pt>
          <cx:pt idx="5178">1</cx:pt>
          <cx:pt idx="5179">1</cx:pt>
          <cx:pt idx="5180">1</cx:pt>
          <cx:pt idx="5181">1</cx:pt>
          <cx:pt idx="5182">1</cx:pt>
          <cx:pt idx="5183">1</cx:pt>
          <cx:pt idx="5184">1</cx:pt>
          <cx:pt idx="5185">1</cx:pt>
          <cx:pt idx="5186">1</cx:pt>
          <cx:pt idx="5187">1</cx:pt>
          <cx:pt idx="5188">1</cx:pt>
          <cx:pt idx="5189">1</cx:pt>
          <cx:pt idx="5190">1</cx:pt>
          <cx:pt idx="5191">1</cx:pt>
          <cx:pt idx="5192">1</cx:pt>
          <cx:pt idx="5193">1</cx:pt>
          <cx:pt idx="5194">1</cx:pt>
          <cx:pt idx="5195">1</cx:pt>
          <cx:pt idx="5196">1</cx:pt>
          <cx:pt idx="5197">1</cx:pt>
          <cx:pt idx="5198">1</cx:pt>
          <cx:pt idx="5199">1</cx:pt>
          <cx:pt idx="5200">1</cx:pt>
          <cx:pt idx="5201">1</cx:pt>
          <cx:pt idx="5202">1</cx:pt>
          <cx:pt idx="5203">1</cx:pt>
          <cx:pt idx="5204">1</cx:pt>
          <cx:pt idx="5205">1</cx:pt>
          <cx:pt idx="5206">1</cx:pt>
          <cx:pt idx="5207">1</cx:pt>
          <cx:pt idx="5208">1</cx:pt>
          <cx:pt idx="5209">1</cx:pt>
          <cx:pt idx="5210">1</cx:pt>
          <cx:pt idx="5211">1</cx:pt>
          <cx:pt idx="5212">1</cx:pt>
          <cx:pt idx="5213">1</cx:pt>
          <cx:pt idx="5214">1</cx:pt>
          <cx:pt idx="5215">1</cx:pt>
          <cx:pt idx="5216">1</cx:pt>
          <cx:pt idx="5217">1</cx:pt>
          <cx:pt idx="5218">1</cx:pt>
          <cx:pt idx="5219">1</cx:pt>
          <cx:pt idx="5220">1</cx:pt>
          <cx:pt idx="5221">1</cx:pt>
          <cx:pt idx="5222">1</cx:pt>
          <cx:pt idx="5223">1</cx:pt>
          <cx:pt idx="5224">1</cx:pt>
          <cx:pt idx="5225">1</cx:pt>
          <cx:pt idx="5226">1</cx:pt>
          <cx:pt idx="5227">1</cx:pt>
          <cx:pt idx="5228">1</cx:pt>
          <cx:pt idx="5229">1</cx:pt>
          <cx:pt idx="5230">1</cx:pt>
          <cx:pt idx="5231">1</cx:pt>
          <cx:pt idx="5232">1</cx:pt>
          <cx:pt idx="5233">1</cx:pt>
          <cx:pt idx="5234">1</cx:pt>
          <cx:pt idx="5235">1</cx:pt>
          <cx:pt idx="5236">1</cx:pt>
          <cx:pt idx="5237">1</cx:pt>
          <cx:pt idx="5238">1</cx:pt>
          <cx:pt idx="5239">1</cx:pt>
          <cx:pt idx="5240">1</cx:pt>
          <cx:pt idx="5241">1</cx:pt>
          <cx:pt idx="5242">1</cx:pt>
          <cx:pt idx="5243">1</cx:pt>
          <cx:pt idx="5244">1</cx:pt>
          <cx:pt idx="5245">1</cx:pt>
          <cx:pt idx="5246">1</cx:pt>
          <cx:pt idx="5247">1</cx:pt>
          <cx:pt idx="5248">1</cx:pt>
          <cx:pt idx="5249">1</cx:pt>
          <cx:pt idx="5250">1</cx:pt>
          <cx:pt idx="5251">1</cx:pt>
          <cx:pt idx="5252">1</cx:pt>
          <cx:pt idx="5253">1</cx:pt>
          <cx:pt idx="5254">1</cx:pt>
          <cx:pt idx="5255">1</cx:pt>
          <cx:pt idx="5256">1</cx:pt>
          <cx:pt idx="5257">1</cx:pt>
          <cx:pt idx="5258">1</cx:pt>
          <cx:pt idx="5259">1</cx:pt>
          <cx:pt idx="5260">1</cx:pt>
          <cx:pt idx="5261">1</cx:pt>
          <cx:pt idx="5262">1</cx:pt>
          <cx:pt idx="5263">1</cx:pt>
          <cx:pt idx="5264">1</cx:pt>
          <cx:pt idx="5265">1</cx:pt>
          <cx:pt idx="5266">1</cx:pt>
          <cx:pt idx="5267">1</cx:pt>
          <cx:pt idx="5268">1</cx:pt>
          <cx:pt idx="5269">1</cx:pt>
          <cx:pt idx="5270">1</cx:pt>
          <cx:pt idx="5271">1</cx:pt>
          <cx:pt idx="5272">1</cx:pt>
          <cx:pt idx="5273">1</cx:pt>
          <cx:pt idx="5274">1</cx:pt>
          <cx:pt idx="5275">1</cx:pt>
          <cx:pt idx="5276">1</cx:pt>
          <cx:pt idx="5277">1</cx:pt>
          <cx:pt idx="5278">1</cx:pt>
          <cx:pt idx="5279">1</cx:pt>
          <cx:pt idx="5280">1</cx:pt>
          <cx:pt idx="5281">1</cx:pt>
          <cx:pt idx="5282">1</cx:pt>
          <cx:pt idx="5283">1</cx:pt>
          <cx:pt idx="5284">1</cx:pt>
          <cx:pt idx="5285">1</cx:pt>
          <cx:pt idx="5286">1</cx:pt>
          <cx:pt idx="5287">1</cx:pt>
          <cx:pt idx="5288">1</cx:pt>
          <cx:pt idx="5289">1</cx:pt>
          <cx:pt idx="5290">1</cx:pt>
          <cx:pt idx="5291">1</cx:pt>
          <cx:pt idx="5292">1</cx:pt>
          <cx:pt idx="5293">1</cx:pt>
          <cx:pt idx="5294">1</cx:pt>
          <cx:pt idx="5295">1</cx:pt>
          <cx:pt idx="5296">1</cx:pt>
          <cx:pt idx="5297">1</cx:pt>
          <cx:pt idx="5298">1</cx:pt>
          <cx:pt idx="5299">1</cx:pt>
          <cx:pt idx="5300">1</cx:pt>
          <cx:pt idx="5301">1</cx:pt>
          <cx:pt idx="5302">1</cx:pt>
          <cx:pt idx="5303">1</cx:pt>
          <cx:pt idx="5304">1</cx:pt>
          <cx:pt idx="5305">1</cx:pt>
          <cx:pt idx="5306">1</cx:pt>
          <cx:pt idx="5307">1</cx:pt>
          <cx:pt idx="5308">1</cx:pt>
          <cx:pt idx="5309">1</cx:pt>
          <cx:pt idx="5310">1</cx:pt>
          <cx:pt idx="5311">1</cx:pt>
          <cx:pt idx="5312">1</cx:pt>
          <cx:pt idx="5313">1</cx:pt>
          <cx:pt idx="5314">1</cx:pt>
          <cx:pt idx="5315">1</cx:pt>
          <cx:pt idx="5316">1</cx:pt>
          <cx:pt idx="5317">1</cx:pt>
          <cx:pt idx="5318">1</cx:pt>
          <cx:pt idx="5319">1</cx:pt>
          <cx:pt idx="5320">1</cx:pt>
          <cx:pt idx="5321">1</cx:pt>
          <cx:pt idx="5322">1</cx:pt>
          <cx:pt idx="5323">1</cx:pt>
          <cx:pt idx="5324">1</cx:pt>
          <cx:pt idx="5325">1</cx:pt>
          <cx:pt idx="5326">1</cx:pt>
          <cx:pt idx="5327">1</cx:pt>
          <cx:pt idx="5328">1</cx:pt>
          <cx:pt idx="5329">1</cx:pt>
          <cx:pt idx="5330">1</cx:pt>
          <cx:pt idx="5331">1</cx:pt>
          <cx:pt idx="5332">1</cx:pt>
          <cx:pt idx="5333">1</cx:pt>
          <cx:pt idx="5334">1</cx:pt>
          <cx:pt idx="5335">1</cx:pt>
          <cx:pt idx="5336">1</cx:pt>
          <cx:pt idx="5337">1</cx:pt>
          <cx:pt idx="5338">1</cx:pt>
          <cx:pt idx="5339">1</cx:pt>
          <cx:pt idx="5340">1</cx:pt>
          <cx:pt idx="5341">1</cx:pt>
          <cx:pt idx="5342">1</cx:pt>
          <cx:pt idx="5343">1</cx:pt>
          <cx:pt idx="5344">1</cx:pt>
          <cx:pt idx="5345">1</cx:pt>
          <cx:pt idx="5346">1</cx:pt>
          <cx:pt idx="5347">1</cx:pt>
          <cx:pt idx="5348">1</cx:pt>
          <cx:pt idx="5349">1</cx:pt>
          <cx:pt idx="5350">1</cx:pt>
          <cx:pt idx="5351">1</cx:pt>
          <cx:pt idx="5352">1</cx:pt>
          <cx:pt idx="5353">1</cx:pt>
          <cx:pt idx="5354">1</cx:pt>
          <cx:pt idx="5355">1</cx:pt>
          <cx:pt idx="5356">1</cx:pt>
          <cx:pt idx="5357">1</cx:pt>
          <cx:pt idx="5358">0</cx:pt>
          <cx:pt idx="5359">0</cx:pt>
          <cx:pt idx="5360">0</cx:pt>
          <cx:pt idx="5361">0</cx:pt>
          <cx:pt idx="5362">0</cx:pt>
          <cx:pt idx="5363">0</cx:pt>
          <cx:pt idx="5364">0</cx:pt>
          <cx:pt idx="5365">0</cx:pt>
          <cx:pt idx="5366">0</cx:pt>
          <cx:pt idx="5367">0</cx:pt>
          <cx:pt idx="5368">0</cx:pt>
          <cx:pt idx="5369">0</cx:pt>
          <cx:pt idx="5370">0</cx:pt>
          <cx:pt idx="5371">0</cx:pt>
          <cx:pt idx="5372">0</cx:pt>
          <cx:pt idx="5373">0</cx:pt>
          <cx:pt idx="5374">0</cx:pt>
          <cx:pt idx="5375">0</cx:pt>
          <cx:pt idx="5376">0</cx:pt>
          <cx:pt idx="5377">0</cx:pt>
          <cx:pt idx="5378">0</cx:pt>
          <cx:pt idx="5379">0</cx:pt>
          <cx:pt idx="5380">0</cx:pt>
          <cx:pt idx="5381">0</cx:pt>
          <cx:pt idx="5382">0</cx:pt>
          <cx:pt idx="5383">0</cx:pt>
          <cx:pt idx="5384">0</cx:pt>
          <cx:pt idx="5385">0</cx:pt>
          <cx:pt idx="5386">0</cx:pt>
          <cx:pt idx="5387">0</cx:pt>
          <cx:pt idx="5388">0</cx:pt>
          <cx:pt idx="5389">0</cx:pt>
          <cx:pt idx="5390">0</cx:pt>
          <cx:pt idx="5391">0</cx:pt>
          <cx:pt idx="5392">0</cx:pt>
          <cx:pt idx="5393">0</cx:pt>
          <cx:pt idx="5394">0</cx:pt>
          <cx:pt idx="5395">0</cx:pt>
          <cx:pt idx="5396">0</cx:pt>
          <cx:pt idx="5397">0</cx:pt>
          <cx:pt idx="5398">0</cx:pt>
          <cx:pt idx="5399">0</cx:pt>
          <cx:pt idx="5400">0</cx:pt>
          <cx:pt idx="5401">0</cx:pt>
          <cx:pt idx="5402">0</cx:pt>
          <cx:pt idx="5403">0</cx:pt>
          <cx:pt idx="5404">0</cx:pt>
          <cx:pt idx="5405">0</cx:pt>
          <cx:pt idx="5406">0</cx:pt>
          <cx:pt idx="5407">0</cx:pt>
          <cx:pt idx="5408">0</cx:pt>
          <cx:pt idx="5409">0</cx:pt>
          <cx:pt idx="5410">0</cx:pt>
          <cx:pt idx="5411">0</cx:pt>
          <cx:pt idx="5412">0</cx:pt>
          <cx:pt idx="5413">0</cx:pt>
          <cx:pt idx="5414">0</cx:pt>
          <cx:pt idx="5415">0</cx:pt>
          <cx:pt idx="5416">0</cx:pt>
          <cx:pt idx="5417">0</cx:pt>
          <cx:pt idx="5418">0</cx:pt>
          <cx:pt idx="5419">0</cx:pt>
          <cx:pt idx="5420">0</cx:pt>
          <cx:pt idx="5421">0</cx:pt>
          <cx:pt idx="5422">0</cx:pt>
          <cx:pt idx="5423">0</cx:pt>
          <cx:pt idx="5424">0</cx:pt>
          <cx:pt idx="5425">0</cx:pt>
          <cx:pt idx="5426">0</cx:pt>
          <cx:pt idx="5427">0</cx:pt>
          <cx:pt idx="5428">0</cx:pt>
          <cx:pt idx="5429">0</cx:pt>
          <cx:pt idx="5430">0</cx:pt>
          <cx:pt idx="5431">0</cx:pt>
          <cx:pt idx="5432">0</cx:pt>
          <cx:pt idx="5433">0</cx:pt>
          <cx:pt idx="5434">0</cx:pt>
          <cx:pt idx="5435">0</cx:pt>
          <cx:pt idx="5436">0</cx:pt>
          <cx:pt idx="5437">0</cx:pt>
          <cx:pt idx="5438">0</cx:pt>
          <cx:pt idx="5439">0</cx:pt>
          <cx:pt idx="5440">0</cx:pt>
          <cx:pt idx="5441">0</cx:pt>
          <cx:pt idx="5442">0</cx:pt>
          <cx:pt idx="5443">0</cx:pt>
          <cx:pt idx="5444">0</cx:pt>
          <cx:pt idx="5445">0</cx:pt>
          <cx:pt idx="5446">0</cx:pt>
          <cx:pt idx="5447">0</cx:pt>
          <cx:pt idx="5448">0</cx:pt>
          <cx:pt idx="5449">0</cx:pt>
          <cx:pt idx="5450">0</cx:pt>
          <cx:pt idx="5451">0</cx:pt>
          <cx:pt idx="5452">0</cx:pt>
          <cx:pt idx="5453">0</cx:pt>
          <cx:pt idx="5454">0</cx:pt>
          <cx:pt idx="5455">0</cx:pt>
          <cx:pt idx="5456">0</cx:pt>
          <cx:pt idx="5457">0</cx:pt>
          <cx:pt idx="5458">0</cx:pt>
          <cx:pt idx="5459">0</cx:pt>
          <cx:pt idx="5460">0</cx:pt>
          <cx:pt idx="5461">0</cx:pt>
          <cx:pt idx="5462">0</cx:pt>
          <cx:pt idx="5463">0</cx:pt>
          <cx:pt idx="5464">0</cx:pt>
          <cx:pt idx="5465">0</cx:pt>
          <cx:pt idx="5466">0</cx:pt>
          <cx:pt idx="5467">0</cx:pt>
          <cx:pt idx="5468">0</cx:pt>
          <cx:pt idx="5469">0</cx:pt>
          <cx:pt idx="5470">0</cx:pt>
          <cx:pt idx="5471">0</cx:pt>
          <cx:pt idx="5472">0</cx:pt>
          <cx:pt idx="5473">0</cx:pt>
          <cx:pt idx="5474">0</cx:pt>
          <cx:pt idx="5475">0</cx:pt>
          <cx:pt idx="5476">0</cx:pt>
          <cx:pt idx="5477">0</cx:pt>
          <cx:pt idx="5478">0</cx:pt>
          <cx:pt idx="5479">0</cx:pt>
          <cx:pt idx="5480">0</cx:pt>
          <cx:pt idx="5481">0</cx:pt>
          <cx:pt idx="5482">0</cx:pt>
          <cx:pt idx="5483">0</cx:pt>
          <cx:pt idx="5484">0</cx:pt>
          <cx:pt idx="5485">0</cx:pt>
          <cx:pt idx="5486">0</cx:pt>
          <cx:pt idx="5487">0</cx:pt>
          <cx:pt idx="5488">0</cx:pt>
          <cx:pt idx="5489">0</cx:pt>
          <cx:pt idx="5490">0</cx:pt>
          <cx:pt idx="5491">0</cx:pt>
          <cx:pt idx="5492">0</cx:pt>
          <cx:pt idx="5493">0</cx:pt>
          <cx:pt idx="5494">0</cx:pt>
          <cx:pt idx="5495">0</cx:pt>
          <cx:pt idx="5496">0</cx:pt>
          <cx:pt idx="5497">0</cx:pt>
          <cx:pt idx="5498">0</cx:pt>
          <cx:pt idx="5499">0</cx:pt>
          <cx:pt idx="5500">0</cx:pt>
          <cx:pt idx="5501">0</cx:pt>
          <cx:pt idx="5502">0</cx:pt>
          <cx:pt idx="5503">0</cx:pt>
          <cx:pt idx="5504">0</cx:pt>
          <cx:pt idx="5505">0</cx:pt>
          <cx:pt idx="5506">0</cx:pt>
          <cx:pt idx="5507">0</cx:pt>
          <cx:pt idx="5508">0</cx:pt>
          <cx:pt idx="5509">0</cx:pt>
          <cx:pt idx="5510">0</cx:pt>
          <cx:pt idx="5511">0</cx:pt>
          <cx:pt idx="5512">0</cx:pt>
          <cx:pt idx="5513">0</cx:pt>
          <cx:pt idx="5514">0</cx:pt>
          <cx:pt idx="5515">0</cx:pt>
          <cx:pt idx="5516">0</cx:pt>
          <cx:pt idx="5517">0</cx:pt>
          <cx:pt idx="5518">0</cx:pt>
          <cx:pt idx="5519">0</cx:pt>
          <cx:pt idx="5520">0</cx:pt>
          <cx:pt idx="5521">0</cx:pt>
          <cx:pt idx="5522">0</cx:pt>
          <cx:pt idx="5523">0</cx:pt>
          <cx:pt idx="5524">0</cx:pt>
          <cx:pt idx="5525">0</cx:pt>
          <cx:pt idx="5526">0</cx:pt>
          <cx:pt idx="5527">0</cx:pt>
          <cx:pt idx="5528">0</cx:pt>
          <cx:pt idx="5529">0</cx:pt>
          <cx:pt idx="5530">0</cx:pt>
          <cx:pt idx="5531">0</cx:pt>
          <cx:pt idx="5532">0</cx:pt>
          <cx:pt idx="5533">0</cx:pt>
          <cx:pt idx="5534">0</cx:pt>
          <cx:pt idx="5535">0</cx:pt>
          <cx:pt idx="5536">0</cx:pt>
          <cx:pt idx="5537">0</cx:pt>
          <cx:pt idx="5538">0</cx:pt>
          <cx:pt idx="5539">0</cx:pt>
          <cx:pt idx="5540">0</cx:pt>
          <cx:pt idx="5541">0</cx:pt>
          <cx:pt idx="5542">0</cx:pt>
          <cx:pt idx="5543">0</cx:pt>
          <cx:pt idx="5544">0</cx:pt>
          <cx:pt idx="5545">0</cx:pt>
          <cx:pt idx="5546">0</cx:pt>
          <cx:pt idx="5547">0</cx:pt>
          <cx:pt idx="5548">0</cx:pt>
          <cx:pt idx="5549">0</cx:pt>
          <cx:pt idx="5550">0</cx:pt>
          <cx:pt idx="5551">0</cx:pt>
          <cx:pt idx="5552">0</cx:pt>
          <cx:pt idx="5553">0</cx:pt>
          <cx:pt idx="5554">0</cx:pt>
          <cx:pt idx="5555">0</cx:pt>
          <cx:pt idx="5556">0</cx:pt>
          <cx:pt idx="5557">0</cx:pt>
          <cx:pt idx="5558">0</cx:pt>
          <cx:pt idx="5559">0</cx:pt>
          <cx:pt idx="5560">0</cx:pt>
          <cx:pt idx="5561">0</cx:pt>
          <cx:pt idx="5562">0</cx:pt>
          <cx:pt idx="5563">0</cx:pt>
          <cx:pt idx="5564">0</cx:pt>
          <cx:pt idx="5565">0</cx:pt>
          <cx:pt idx="5566">0</cx:pt>
          <cx:pt idx="5567">0</cx:pt>
          <cx:pt idx="5568">0</cx:pt>
          <cx:pt idx="5569">0</cx:pt>
          <cx:pt idx="5570">0</cx:pt>
          <cx:pt idx="5571">0</cx:pt>
          <cx:pt idx="5572">0</cx:pt>
          <cx:pt idx="5573">0</cx:pt>
          <cx:pt idx="5574">0</cx:pt>
          <cx:pt idx="5575">0</cx:pt>
          <cx:pt idx="5576">0</cx:pt>
          <cx:pt idx="5577">0</cx:pt>
          <cx:pt idx="5578">0</cx:pt>
          <cx:pt idx="5579">0</cx:pt>
          <cx:pt idx="5580">0</cx:pt>
          <cx:pt idx="5581">0</cx:pt>
          <cx:pt idx="5582">0</cx:pt>
          <cx:pt idx="5583">0</cx:pt>
          <cx:pt idx="5584">0</cx:pt>
          <cx:pt idx="5585">0</cx:pt>
          <cx:pt idx="5586">0</cx:pt>
          <cx:pt idx="5587">0</cx:pt>
          <cx:pt idx="5588">0</cx:pt>
          <cx:pt idx="5589">0</cx:pt>
          <cx:pt idx="5590">0</cx:pt>
          <cx:pt idx="5591">0</cx:pt>
          <cx:pt idx="5592">0</cx:pt>
          <cx:pt idx="5593">0</cx:pt>
          <cx:pt idx="5594">0</cx:pt>
          <cx:pt idx="5595">0</cx:pt>
          <cx:pt idx="5596">0</cx:pt>
          <cx:pt idx="5597">0</cx:pt>
          <cx:pt idx="5598">0</cx:pt>
          <cx:pt idx="5599">0</cx:pt>
          <cx:pt idx="5600">0</cx:pt>
          <cx:pt idx="5601">0</cx:pt>
          <cx:pt idx="5602">0</cx:pt>
          <cx:pt idx="5603">0</cx:pt>
          <cx:pt idx="5604">0</cx:pt>
          <cx:pt idx="5605">0</cx:pt>
          <cx:pt idx="5606">0</cx:pt>
          <cx:pt idx="5607">0</cx:pt>
          <cx:pt idx="5608">0</cx:pt>
          <cx:pt idx="5609">0</cx:pt>
          <cx:pt idx="5610">0</cx:pt>
          <cx:pt idx="5611">0</cx:pt>
          <cx:pt idx="5612">0</cx:pt>
          <cx:pt idx="5613">0</cx:pt>
          <cx:pt idx="5614">0</cx:pt>
          <cx:pt idx="5615">0</cx:pt>
          <cx:pt idx="5616">0</cx:pt>
          <cx:pt idx="5617">0</cx:pt>
          <cx:pt idx="5618">0</cx:pt>
          <cx:pt idx="5619">0</cx:pt>
          <cx:pt idx="5620">0</cx:pt>
          <cx:pt idx="5621">0</cx:pt>
          <cx:pt idx="5622">0</cx:pt>
          <cx:pt idx="5623">0</cx:pt>
          <cx:pt idx="5624">0</cx:pt>
          <cx:pt idx="5625">0</cx:pt>
          <cx:pt idx="5626">0</cx:pt>
          <cx:pt idx="5627">0</cx:pt>
          <cx:pt idx="5628">0</cx:pt>
          <cx:pt idx="5629">0</cx:pt>
          <cx:pt idx="5630">0</cx:pt>
          <cx:pt idx="5631">0</cx:pt>
          <cx:pt idx="5632">0</cx:pt>
          <cx:pt idx="5633">0</cx:pt>
          <cx:pt idx="5634">0</cx:pt>
          <cx:pt idx="5635">0</cx:pt>
          <cx:pt idx="5636">0</cx:pt>
          <cx:pt idx="5637">0</cx:pt>
          <cx:pt idx="5638">0</cx:pt>
          <cx:pt idx="5639">0</cx:pt>
          <cx:pt idx="5640">0</cx:pt>
          <cx:pt idx="5641">0</cx:pt>
          <cx:pt idx="5642">0</cx:pt>
          <cx:pt idx="5643">0</cx:pt>
          <cx:pt idx="5644">0</cx:pt>
          <cx:pt idx="5645">0</cx:pt>
          <cx:pt idx="5646">0</cx:pt>
          <cx:pt idx="5647">0</cx:pt>
          <cx:pt idx="5648">0</cx:pt>
          <cx:pt idx="5649">0</cx:pt>
          <cx:pt idx="5650">0</cx:pt>
          <cx:pt idx="5651">0</cx:pt>
          <cx:pt idx="5652">0</cx:pt>
          <cx:pt idx="5653">0</cx:pt>
          <cx:pt idx="5654">0</cx:pt>
          <cx:pt idx="5655">0</cx:pt>
          <cx:pt idx="5656">0</cx:pt>
          <cx:pt idx="5657">0</cx:pt>
          <cx:pt idx="5658">0</cx:pt>
          <cx:pt idx="5659">0</cx:pt>
          <cx:pt idx="5660">0</cx:pt>
          <cx:pt idx="5661">0</cx:pt>
          <cx:pt idx="5662">0</cx:pt>
          <cx:pt idx="5663">0</cx:pt>
          <cx:pt idx="5664">0</cx:pt>
          <cx:pt idx="5665">0</cx:pt>
          <cx:pt idx="5666">0</cx:pt>
          <cx:pt idx="5667">0</cx:pt>
          <cx:pt idx="5668">0</cx:pt>
          <cx:pt idx="5669">0</cx:pt>
          <cx:pt idx="5670">0</cx:pt>
          <cx:pt idx="5671">0</cx:pt>
          <cx:pt idx="5672">0</cx:pt>
          <cx:pt idx="5673">0</cx:pt>
          <cx:pt idx="5674">0</cx:pt>
          <cx:pt idx="5675">0</cx:pt>
          <cx:pt idx="5676">0</cx:pt>
          <cx:pt idx="5677">0</cx:pt>
          <cx:pt idx="5678">0</cx:pt>
          <cx:pt idx="5679">0</cx:pt>
          <cx:pt idx="5680">0</cx:pt>
          <cx:pt idx="5681">0</cx:pt>
          <cx:pt idx="5682">0</cx:pt>
          <cx:pt idx="5683">0</cx:pt>
          <cx:pt idx="5684">0</cx:pt>
          <cx:pt idx="5685">0</cx:pt>
          <cx:pt idx="5686">0</cx:pt>
          <cx:pt idx="5687">0</cx:pt>
          <cx:pt idx="5688">0</cx:pt>
          <cx:pt idx="5689">0</cx:pt>
          <cx:pt idx="5690">0</cx:pt>
          <cx:pt idx="5691">0</cx:pt>
          <cx:pt idx="5692">0</cx:pt>
          <cx:pt idx="5693">0</cx:pt>
          <cx:pt idx="5694">0</cx:pt>
          <cx:pt idx="5695">0</cx:pt>
          <cx:pt idx="5696">0</cx:pt>
          <cx:pt idx="5697">0</cx:pt>
          <cx:pt idx="5698">0</cx:pt>
          <cx:pt idx="5699">0</cx:pt>
          <cx:pt idx="5700">0</cx:pt>
          <cx:pt idx="5701">0</cx:pt>
          <cx:pt idx="5702">0</cx:pt>
          <cx:pt idx="5703">0</cx:pt>
          <cx:pt idx="5704">0</cx:pt>
          <cx:pt idx="5705">0</cx:pt>
          <cx:pt idx="5706">0</cx:pt>
          <cx:pt idx="5707">0</cx:pt>
          <cx:pt idx="5708">0</cx:pt>
          <cx:pt idx="5709">0</cx:pt>
          <cx:pt idx="5710">0</cx:pt>
          <cx:pt idx="5711">0</cx:pt>
          <cx:pt idx="5712">0</cx:pt>
          <cx:pt idx="5713">0</cx:pt>
          <cx:pt idx="5714">0</cx:pt>
          <cx:pt idx="5715">0</cx:pt>
          <cx:pt idx="5716">0</cx:pt>
          <cx:pt idx="5717">0</cx:pt>
          <cx:pt idx="5718">0</cx:pt>
          <cx:pt idx="5719">0</cx:pt>
          <cx:pt idx="5720">0</cx:pt>
          <cx:pt idx="5721">0</cx:pt>
          <cx:pt idx="5722">0</cx:pt>
          <cx:pt idx="5723">0</cx:pt>
          <cx:pt idx="5724">0</cx:pt>
          <cx:pt idx="5725">0</cx:pt>
          <cx:pt idx="5726">0</cx:pt>
          <cx:pt idx="5727">0</cx:pt>
          <cx:pt idx="5728">0</cx:pt>
          <cx:pt idx="5729">0</cx:pt>
          <cx:pt idx="5730">0</cx:pt>
          <cx:pt idx="5731">0</cx:pt>
          <cx:pt idx="5732">0</cx:pt>
          <cx:pt idx="5733">0</cx:pt>
          <cx:pt idx="5734">0</cx:pt>
          <cx:pt idx="5735">0</cx:pt>
          <cx:pt idx="5736">0</cx:pt>
          <cx:pt idx="5737">0</cx:pt>
          <cx:pt idx="5738">0</cx:pt>
          <cx:pt idx="5739">0</cx:pt>
          <cx:pt idx="5740">0</cx:pt>
          <cx:pt idx="5741">0</cx:pt>
          <cx:pt idx="5742">0</cx:pt>
          <cx:pt idx="5743">0</cx:pt>
          <cx:pt idx="5744">0</cx:pt>
          <cx:pt idx="5745">0</cx:pt>
          <cx:pt idx="5746">0</cx:pt>
          <cx:pt idx="5747">0</cx:pt>
          <cx:pt idx="5748">0</cx:pt>
          <cx:pt idx="5749">0</cx:pt>
          <cx:pt idx="5750">0</cx:pt>
          <cx:pt idx="5751">0</cx:pt>
          <cx:pt idx="5752">0</cx:pt>
          <cx:pt idx="5753">0</cx:pt>
          <cx:pt idx="5754">0</cx:pt>
          <cx:pt idx="5755">0</cx:pt>
          <cx:pt idx="5756">0</cx:pt>
          <cx:pt idx="5757">0</cx:pt>
          <cx:pt idx="5758">0</cx:pt>
          <cx:pt idx="5759">0</cx:pt>
          <cx:pt idx="5760">0</cx:pt>
          <cx:pt idx="5761">0</cx:pt>
          <cx:pt idx="5762">0</cx:pt>
          <cx:pt idx="5763">0</cx:pt>
          <cx:pt idx="5764">0</cx:pt>
          <cx:pt idx="5765">0</cx:pt>
          <cx:pt idx="5766">0</cx:pt>
          <cx:pt idx="5767">0</cx:pt>
          <cx:pt idx="5768">0</cx:pt>
          <cx:pt idx="5769">0</cx:pt>
          <cx:pt idx="5770">0</cx:pt>
          <cx:pt idx="5771">0</cx:pt>
          <cx:pt idx="5772">0</cx:pt>
          <cx:pt idx="5773">0</cx:pt>
          <cx:pt idx="5774">0</cx:pt>
          <cx:pt idx="5775">0</cx:pt>
          <cx:pt idx="5776">0</cx:pt>
          <cx:pt idx="5777">0</cx:pt>
          <cx:pt idx="5778">0</cx:pt>
          <cx:pt idx="5779">0</cx:pt>
          <cx:pt idx="5780">0</cx:pt>
          <cx:pt idx="5781">0</cx:pt>
          <cx:pt idx="5782">0</cx:pt>
          <cx:pt idx="5783">0</cx:pt>
          <cx:pt idx="5784">0</cx:pt>
          <cx:pt idx="5785">0</cx:pt>
          <cx:pt idx="5786">0</cx:pt>
          <cx:pt idx="5787">0</cx:pt>
          <cx:pt idx="5788">0</cx:pt>
          <cx:pt idx="5789">0</cx:pt>
          <cx:pt idx="5790">0</cx:pt>
          <cx:pt idx="5791">0</cx:pt>
          <cx:pt idx="5792">0</cx:pt>
          <cx:pt idx="5793">0</cx:pt>
          <cx:pt idx="5794">0</cx:pt>
          <cx:pt idx="5795">0</cx:pt>
          <cx:pt idx="5796">0</cx:pt>
          <cx:pt idx="5797">0</cx:pt>
          <cx:pt idx="5798">0</cx:pt>
          <cx:pt idx="5799">0</cx:pt>
          <cx:pt idx="5800">0</cx:pt>
          <cx:pt idx="5801">0</cx:pt>
          <cx:pt idx="5802">0</cx:pt>
          <cx:pt idx="5803">0</cx:pt>
          <cx:pt idx="5804">0</cx:pt>
          <cx:pt idx="5805">0</cx:pt>
          <cx:pt idx="5806">0</cx:pt>
          <cx:pt idx="5807">0</cx:pt>
          <cx:pt idx="5808">0</cx:pt>
          <cx:pt idx="5809">0</cx:pt>
          <cx:pt idx="5810">0</cx:pt>
          <cx:pt idx="5811">0</cx:pt>
          <cx:pt idx="5812">0</cx:pt>
          <cx:pt idx="5813">0</cx:pt>
          <cx:pt idx="5814">0</cx:pt>
          <cx:pt idx="5815">0</cx:pt>
          <cx:pt idx="5816">0</cx:pt>
          <cx:pt idx="5817">0</cx:pt>
          <cx:pt idx="5818">0</cx:pt>
          <cx:pt idx="5819">0</cx:pt>
          <cx:pt idx="5820">0</cx:pt>
          <cx:pt idx="5821">0</cx:pt>
          <cx:pt idx="5822">0</cx:pt>
          <cx:pt idx="5823">0</cx:pt>
          <cx:pt idx="5824">0</cx:pt>
          <cx:pt idx="5825">0</cx:pt>
          <cx:pt idx="5826">0</cx:pt>
          <cx:pt idx="5827">0</cx:pt>
          <cx:pt idx="5828">0</cx:pt>
          <cx:pt idx="5829">0</cx:pt>
          <cx:pt idx="5830">0</cx:pt>
          <cx:pt idx="5831">0</cx:pt>
          <cx:pt idx="5832">0</cx:pt>
          <cx:pt idx="5833">0</cx:pt>
          <cx:pt idx="5834">0</cx:pt>
          <cx:pt idx="5835">0</cx:pt>
          <cx:pt idx="5836">0</cx:pt>
          <cx:pt idx="5837">0</cx:pt>
          <cx:pt idx="5838">0</cx:pt>
          <cx:pt idx="5839">0</cx:pt>
          <cx:pt idx="5840">0</cx:pt>
          <cx:pt idx="5841">0</cx:pt>
          <cx:pt idx="5842">0</cx:pt>
          <cx:pt idx="5843">0</cx:pt>
          <cx:pt idx="5844">0</cx:pt>
          <cx:pt idx="5845">0</cx:pt>
          <cx:pt idx="5846">0</cx:pt>
          <cx:pt idx="5847">0</cx:pt>
          <cx:pt idx="5848">0</cx:pt>
          <cx:pt idx="5849">0</cx:pt>
          <cx:pt idx="5850">0</cx:pt>
          <cx:pt idx="5851">0</cx:pt>
          <cx:pt idx="5852">0</cx:pt>
          <cx:pt idx="5853">0</cx:pt>
          <cx:pt idx="5854">0</cx:pt>
          <cx:pt idx="5855">0</cx:pt>
          <cx:pt idx="5856">0</cx:pt>
          <cx:pt idx="5857">0</cx:pt>
          <cx:pt idx="5858">0</cx:pt>
          <cx:pt idx="5859">0</cx:pt>
          <cx:pt idx="5860">0</cx:pt>
          <cx:pt idx="5861">0</cx:pt>
          <cx:pt idx="5862">0</cx:pt>
          <cx:pt idx="5863">0</cx:pt>
          <cx:pt idx="5864">0</cx:pt>
          <cx:pt idx="5865">0</cx:pt>
          <cx:pt idx="5866">0</cx:pt>
          <cx:pt idx="5867">0</cx:pt>
          <cx:pt idx="5868">0</cx:pt>
          <cx:pt idx="5869">0</cx:pt>
          <cx:pt idx="5870">0</cx:pt>
          <cx:pt idx="5871">0</cx:pt>
          <cx:pt idx="5872">0</cx:pt>
          <cx:pt idx="5873">0</cx:pt>
          <cx:pt idx="5874">0</cx:pt>
          <cx:pt idx="5875">0</cx:pt>
          <cx:pt idx="5876">0</cx:pt>
          <cx:pt idx="5877">0</cx:pt>
          <cx:pt idx="5878">0</cx:pt>
          <cx:pt idx="5879">0</cx:pt>
          <cx:pt idx="5880">0</cx:pt>
          <cx:pt idx="5881">0</cx:pt>
          <cx:pt idx="5882">0</cx:pt>
          <cx:pt idx="5883">0</cx:pt>
          <cx:pt idx="5884">0</cx:pt>
          <cx:pt idx="5885">0</cx:pt>
          <cx:pt idx="5886">0</cx:pt>
          <cx:pt idx="5887">0</cx:pt>
          <cx:pt idx="5888">0</cx:pt>
          <cx:pt idx="5889">0</cx:pt>
          <cx:pt idx="5890">0</cx:pt>
          <cx:pt idx="5891">0</cx:pt>
          <cx:pt idx="5892">0</cx:pt>
          <cx:pt idx="5893">0</cx:pt>
          <cx:pt idx="5894">0</cx:pt>
          <cx:pt idx="5895">0</cx:pt>
          <cx:pt idx="5896">0</cx:pt>
          <cx:pt idx="5897">0</cx:pt>
          <cx:pt idx="5898">0</cx:pt>
          <cx:pt idx="5899">0</cx:pt>
          <cx:pt idx="5900">0</cx:pt>
          <cx:pt idx="5901">0</cx:pt>
          <cx:pt idx="5902">0</cx:pt>
          <cx:pt idx="5903">0</cx:pt>
          <cx:pt idx="5904">0</cx:pt>
          <cx:pt idx="5905">0</cx:pt>
          <cx:pt idx="5906">0</cx:pt>
          <cx:pt idx="5907">0</cx:pt>
          <cx:pt idx="5908">0</cx:pt>
          <cx:pt idx="5909">0</cx:pt>
          <cx:pt idx="5910">0</cx:pt>
          <cx:pt idx="5911">0</cx:pt>
          <cx:pt idx="5912">0</cx:pt>
          <cx:pt idx="5913">0</cx:pt>
          <cx:pt idx="5914">0</cx:pt>
          <cx:pt idx="5915">0</cx:pt>
          <cx:pt idx="5916">0</cx:pt>
          <cx:pt idx="5917">0</cx:pt>
          <cx:pt idx="5918">0</cx:pt>
          <cx:pt idx="5919">0</cx:pt>
          <cx:pt idx="5920">0</cx:pt>
          <cx:pt idx="5921">0</cx:pt>
          <cx:pt idx="5922">0</cx:pt>
          <cx:pt idx="5923">0</cx:pt>
          <cx:pt idx="5924">0</cx:pt>
          <cx:pt idx="5925">0</cx:pt>
          <cx:pt idx="5926">0</cx:pt>
          <cx:pt idx="5927">0</cx:pt>
          <cx:pt idx="5928">0</cx:pt>
          <cx:pt idx="5929">0</cx:pt>
          <cx:pt idx="5930">0</cx:pt>
          <cx:pt idx="5931">0</cx:pt>
          <cx:pt idx="5932">0</cx:pt>
          <cx:pt idx="5933">0</cx:pt>
          <cx:pt idx="5934">0</cx:pt>
          <cx:pt idx="5935">0</cx:pt>
          <cx:pt idx="5936">0</cx:pt>
          <cx:pt idx="5937">0</cx:pt>
          <cx:pt idx="5938">0</cx:pt>
          <cx:pt idx="5939">0</cx:pt>
          <cx:pt idx="5940">0</cx:pt>
          <cx:pt idx="5941">0</cx:pt>
          <cx:pt idx="5942">0</cx:pt>
          <cx:pt idx="5943">0</cx:pt>
          <cx:pt idx="5944">0</cx:pt>
          <cx:pt idx="5945">0</cx:pt>
          <cx:pt idx="5946">0</cx:pt>
          <cx:pt idx="5947">0</cx:pt>
          <cx:pt idx="5948">0</cx:pt>
          <cx:pt idx="5949">0</cx:pt>
          <cx:pt idx="5950">0</cx:pt>
          <cx:pt idx="5951">0</cx:pt>
          <cx:pt idx="5952">0</cx:pt>
          <cx:pt idx="5953">0</cx:pt>
          <cx:pt idx="5954">0</cx:pt>
          <cx:pt idx="5955">0</cx:pt>
          <cx:pt idx="5956">0</cx:pt>
          <cx:pt idx="5957">0</cx:pt>
          <cx:pt idx="5958">0</cx:pt>
          <cx:pt idx="5959">0</cx:pt>
          <cx:pt idx="5960">0</cx:pt>
          <cx:pt idx="5961">0</cx:pt>
          <cx:pt idx="5962">0</cx:pt>
          <cx:pt idx="5963">0</cx:pt>
          <cx:pt idx="5964">0</cx:pt>
          <cx:pt idx="5965">0</cx:pt>
          <cx:pt idx="5966">0</cx:pt>
          <cx:pt idx="5967">0</cx:pt>
          <cx:pt idx="5968">0</cx:pt>
          <cx:pt idx="5969">0</cx:pt>
          <cx:pt idx="5970">0</cx:pt>
          <cx:pt idx="5971">0</cx:pt>
          <cx:pt idx="5972">0</cx:pt>
          <cx:pt idx="5973">0</cx:pt>
          <cx:pt idx="5974">0</cx:pt>
          <cx:pt idx="5975">0</cx:pt>
          <cx:pt idx="5976">0</cx:pt>
          <cx:pt idx="5977">0</cx:pt>
          <cx:pt idx="5978">0</cx:pt>
          <cx:pt idx="5979">0</cx:pt>
          <cx:pt idx="5980">0</cx:pt>
          <cx:pt idx="5981">0</cx:pt>
          <cx:pt idx="5982">0</cx:pt>
          <cx:pt idx="5983">0</cx:pt>
          <cx:pt idx="5984">0</cx:pt>
          <cx:pt idx="5985">0</cx:pt>
          <cx:pt idx="5986">0</cx:pt>
          <cx:pt idx="5987">0</cx:pt>
          <cx:pt idx="5988">0</cx:pt>
          <cx:pt idx="5989">0</cx:pt>
          <cx:pt idx="5990">0</cx:pt>
          <cx:pt idx="5991">0</cx:pt>
          <cx:pt idx="5992">0</cx:pt>
          <cx:pt idx="5993">0</cx:pt>
          <cx:pt idx="5994">0</cx:pt>
          <cx:pt idx="5995">0</cx:pt>
          <cx:pt idx="5996">0</cx:pt>
        </cx:lvl>
      </cx:numDim>
    </cx:data>
  </cx:chartData>
  <cx:chart>
    <cx:title pos="t" align="ctr" overlay="0">
      <cx:tx>
        <cx:txData>
          <cx:v>No Shows by Age (Children Only)</cx:v>
        </cx:txData>
      </cx:tx>
      <cx:txPr>
        <a:bodyPr vertOverflow="overflow" horzOverflow="overflow" wrap="square" lIns="0" tIns="0" rIns="0" bIns="0"/>
        <a:lstStyle/>
        <a:p>
          <a:pPr algn="ctr" rtl="0">
            <a:defRPr sz="1400" b="0" i="0">
              <a:solidFill>
                <a:srgbClr val="7F7F7F"/>
              </a:solidFill>
              <a:latin typeface="Arial" panose="020B0604020202020204" pitchFamily="34" charset="0"/>
              <a:ea typeface="Arial" panose="020B0604020202020204" pitchFamily="34" charset="0"/>
              <a:cs typeface="Arial" panose="020B0604020202020204" pitchFamily="34" charset="0"/>
            </a:defRPr>
          </a:pPr>
          <a:r>
            <a:rPr>
              <a:latin typeface="Arial" panose="020B0604020202020204" pitchFamily="34" charset="0"/>
              <a:cs typeface="Arial" panose="020B0604020202020204" pitchFamily="34" charset="0"/>
            </a:rPr>
            <a:t>No Shows by Age (Children Only)</a:t>
          </a:r>
        </a:p>
      </cx:txPr>
    </cx:title>
    <cx:plotArea>
      <cx:plotAreaRegion>
        <cx:series layoutId="clusteredColumn" uniqueId="{415D5D34-4167-40FA-B565-6B8AF16A5C4F}" formatIdx="0">
          <cx:tx>
            <cx:txData>
              <cx:f>Sheet1!$A$1</cx:f>
              <cx:v>Under 18</cx:v>
            </cx:txData>
          </cx:tx>
          <cx:dataId val="0"/>
          <cx:layoutPr>
            <cx:binning intervalClosed="r">
              <cx:binSize val="1"/>
            </cx:binning>
          </cx:layoutPr>
        </cx:series>
      </cx:plotAreaRegion>
      <cx:axis id="0">
        <cx:catScaling gapWidth="0"/>
        <cx:tickLabels/>
        <cx:txPr>
          <a:bodyPr vertOverflow="overflow" horzOverflow="overflow" wrap="square" lIns="0" tIns="0" rIns="0" bIns="0"/>
          <a:lstStyle/>
          <a:p>
            <a:pPr algn="ctr" rtl="0">
              <a:defRPr sz="1200" b="0" i="0">
                <a:solidFill>
                  <a:srgbClr val="000000"/>
                </a:solidFill>
                <a:latin typeface="Arial" panose="020B0604020202020204" pitchFamily="34" charset="0"/>
                <a:ea typeface="Arial" panose="020B0604020202020204" pitchFamily="34" charset="0"/>
                <a:cs typeface="Arial" panose="020B0604020202020204" pitchFamily="34" charset="0"/>
              </a:defRPr>
            </a:pPr>
            <a:endParaRPr>
              <a:latin typeface="Arial" panose="020B0604020202020204" pitchFamily="34" charset="0"/>
              <a:cs typeface="Arial" panose="020B0604020202020204" pitchFamily="34" charset="0"/>
            </a:endParaRPr>
          </a:p>
        </cx:txPr>
      </cx:axis>
      <cx:axis id="1">
        <cx:valScaling/>
        <cx:tickLabels/>
        <cx:txPr>
          <a:bodyPr vertOverflow="overflow" horzOverflow="overflow" wrap="square" lIns="0" tIns="0" rIns="0" bIns="0"/>
          <a:lstStyle/>
          <a:p>
            <a:pPr algn="ctr" rtl="0">
              <a:defRPr sz="1200" b="0" i="0">
                <a:solidFill>
                  <a:srgbClr val="000000"/>
                </a:solidFill>
                <a:latin typeface="Arial" panose="020B0604020202020204" pitchFamily="34" charset="0"/>
                <a:ea typeface="Arial" panose="020B0604020202020204" pitchFamily="34" charset="0"/>
                <a:cs typeface="Arial" panose="020B0604020202020204" pitchFamily="34" charset="0"/>
              </a:defRPr>
            </a:pPr>
            <a:endParaRPr>
              <a:latin typeface="Arial" panose="020B0604020202020204" pitchFamily="34" charset="0"/>
              <a:cs typeface="Arial" panose="020B0604020202020204" pitchFamily="34" charset="0"/>
            </a:endParaRPr>
          </a:p>
        </cx:txPr>
      </cx:axis>
    </cx:plotArea>
  </cx:chart>
</cx:chartSpace>
</file>

<file path=ppt/charts/chartEx3.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Sheet2!$A$2:$A$22320</cx:f>
        <cx:lvl ptCount="22319" formatCode="0">
          <cx:pt idx="0">2</cx:pt>
          <cx:pt idx="1">2</cx:pt>
          <cx:pt idx="2">3</cx:pt>
          <cx:pt idx="3">1</cx:pt>
          <cx:pt idx="4">2</cx:pt>
          <cx:pt idx="5">2</cx:pt>
          <cx:pt idx="6">4</cx:pt>
          <cx:pt idx="7">2</cx:pt>
          <cx:pt idx="8">1</cx:pt>
          <cx:pt idx="9">3</cx:pt>
          <cx:pt idx="10">29</cx:pt>
          <cx:pt idx="11">29</cx:pt>
          <cx:pt idx="12">29</cx:pt>
          <cx:pt idx="13">29</cx:pt>
          <cx:pt idx="14">10</cx:pt>
          <cx:pt idx="15">2</cx:pt>
          <cx:pt idx="16">11</cx:pt>
          <cx:pt idx="17">11</cx:pt>
          <cx:pt idx="18">11</cx:pt>
          <cx:pt idx="19">1</cx:pt>
          <cx:pt idx="20">9</cx:pt>
          <cx:pt idx="21">17</cx:pt>
          <cx:pt idx="22">3</cx:pt>
          <cx:pt idx="23">1</cx:pt>
          <cx:pt idx="24">17</cx:pt>
          <cx:pt idx="25">21</cx:pt>
          <cx:pt idx="26">1</cx:pt>
          <cx:pt idx="27">21</cx:pt>
          <cx:pt idx="28">21</cx:pt>
          <cx:pt idx="29">14</cx:pt>
          <cx:pt idx="30">14</cx:pt>
          <cx:pt idx="31">16</cx:pt>
          <cx:pt idx="32">0</cx:pt>
          <cx:pt idx="33">2</cx:pt>
          <cx:pt idx="34">1</cx:pt>
          <cx:pt idx="35">24</cx:pt>
          <cx:pt idx="36">22</cx:pt>
          <cx:pt idx="37">24</cx:pt>
          <cx:pt idx="38">28</cx:pt>
          <cx:pt idx="39">28</cx:pt>
          <cx:pt idx="40">31</cx:pt>
          <cx:pt idx="41">31</cx:pt>
          <cx:pt idx="42">0</cx:pt>
          <cx:pt idx="43">1</cx:pt>
          <cx:pt idx="44">9</cx:pt>
          <cx:pt idx="45">3</cx:pt>
          <cx:pt idx="46">1</cx:pt>
          <cx:pt idx="47">42</cx:pt>
          <cx:pt idx="48">0</cx:pt>
          <cx:pt idx="49">0</cx:pt>
          <cx:pt idx="50">2</cx:pt>
          <cx:pt idx="51">2</cx:pt>
          <cx:pt idx="52">11</cx:pt>
          <cx:pt idx="53">3</cx:pt>
          <cx:pt idx="54">3</cx:pt>
          <cx:pt idx="55">4</cx:pt>
          <cx:pt idx="56">11</cx:pt>
          <cx:pt idx="57">29</cx:pt>
          <cx:pt idx="58">29</cx:pt>
          <cx:pt idx="59">45</cx:pt>
          <cx:pt idx="60">42</cx:pt>
          <cx:pt idx="61">42</cx:pt>
          <cx:pt idx="62">42</cx:pt>
          <cx:pt idx="63">42</cx:pt>
          <cx:pt idx="64">39</cx:pt>
          <cx:pt idx="65">39</cx:pt>
          <cx:pt idx="66">29</cx:pt>
          <cx:pt idx="67">29</cx:pt>
          <cx:pt idx="68">29</cx:pt>
          <cx:pt idx="69">29</cx:pt>
          <cx:pt idx="70">29</cx:pt>
          <cx:pt idx="71">14</cx:pt>
          <cx:pt idx="72">10</cx:pt>
          <cx:pt idx="73">39</cx:pt>
          <cx:pt idx="74">38</cx:pt>
          <cx:pt idx="75">38</cx:pt>
          <cx:pt idx="76">29</cx:pt>
          <cx:pt idx="77">0</cx:pt>
          <cx:pt idx="78">0</cx:pt>
          <cx:pt idx="79">21</cx:pt>
          <cx:pt idx="80">18</cx:pt>
          <cx:pt idx="81">3</cx:pt>
          <cx:pt idx="82">1</cx:pt>
          <cx:pt idx="83">50</cx:pt>
          <cx:pt idx="84">60</cx:pt>
          <cx:pt idx="85">11</cx:pt>
          <cx:pt idx="86">42</cx:pt>
          <cx:pt idx="87">45</cx:pt>
          <cx:pt idx="88">4</cx:pt>
          <cx:pt idx="89">43</cx:pt>
          <cx:pt idx="90">43</cx:pt>
          <cx:pt idx="91">43</cx:pt>
          <cx:pt idx="92">44</cx:pt>
          <cx:pt idx="93">28</cx:pt>
          <cx:pt idx="94">42</cx:pt>
          <cx:pt idx="95">14</cx:pt>
          <cx:pt idx="96">4</cx:pt>
          <cx:pt idx="97">23</cx:pt>
          <cx:pt idx="98">28</cx:pt>
          <cx:pt idx="99">9</cx:pt>
          <cx:pt idx="100">31</cx:pt>
          <cx:pt idx="101">31</cx:pt>
          <cx:pt idx="102">31</cx:pt>
          <cx:pt idx="103">30</cx:pt>
          <cx:pt idx="104">18</cx:pt>
          <cx:pt idx="105">9</cx:pt>
          <cx:pt idx="106">4</cx:pt>
          <cx:pt idx="107">43</cx:pt>
          <cx:pt idx="108">37</cx:pt>
          <cx:pt idx="109">37</cx:pt>
          <cx:pt idx="110">1</cx:pt>
          <cx:pt idx="111">1</cx:pt>
          <cx:pt idx="112">1</cx:pt>
          <cx:pt idx="113">1</cx:pt>
          <cx:pt idx="114">21</cx:pt>
          <cx:pt idx="115">10</cx:pt>
          <cx:pt idx="116">10</cx:pt>
          <cx:pt idx="117">29</cx:pt>
          <cx:pt idx="118">2</cx:pt>
          <cx:pt idx="119">2</cx:pt>
          <cx:pt idx="120">2</cx:pt>
          <cx:pt idx="121">2</cx:pt>
          <cx:pt idx="122">2</cx:pt>
          <cx:pt idx="123">44</cx:pt>
          <cx:pt idx="124">45</cx:pt>
          <cx:pt idx="125">53</cx:pt>
          <cx:pt idx="126">42</cx:pt>
          <cx:pt idx="127">1</cx:pt>
          <cx:pt idx="128">38</cx:pt>
          <cx:pt idx="129">38</cx:pt>
          <cx:pt idx="130">38</cx:pt>
          <cx:pt idx="131">38</cx:pt>
          <cx:pt idx="132">9</cx:pt>
          <cx:pt idx="133">2</cx:pt>
          <cx:pt idx="134">11</cx:pt>
          <cx:pt idx="135">14</cx:pt>
          <cx:pt idx="136">0</cx:pt>
          <cx:pt idx="137">24</cx:pt>
          <cx:pt idx="138">24</cx:pt>
          <cx:pt idx="139">24</cx:pt>
          <cx:pt idx="140">2</cx:pt>
          <cx:pt idx="141">4</cx:pt>
          <cx:pt idx="142">2</cx:pt>
          <cx:pt idx="143">0</cx:pt>
          <cx:pt idx="144">23</cx:pt>
          <cx:pt idx="145">23</cx:pt>
          <cx:pt idx="146">29</cx:pt>
          <cx:pt idx="147">23</cx:pt>
          <cx:pt idx="148">15</cx:pt>
          <cx:pt idx="149">2</cx:pt>
          <cx:pt idx="150">2</cx:pt>
          <cx:pt idx="151">2</cx:pt>
          <cx:pt idx="152">18</cx:pt>
          <cx:pt idx="153">21</cx:pt>
          <cx:pt idx="154">66</cx:pt>
          <cx:pt idx="155">16</cx:pt>
          <cx:pt idx="156">39</cx:pt>
          <cx:pt idx="157">30</cx:pt>
          <cx:pt idx="158">30</cx:pt>
          <cx:pt idx="159">4</cx:pt>
          <cx:pt idx="160">3</cx:pt>
          <cx:pt idx="161">15</cx:pt>
          <cx:pt idx="162">87</cx:pt>
          <cx:pt idx="163">63</cx:pt>
          <cx:pt idx="164">14</cx:pt>
          <cx:pt idx="165">72</cx:pt>
          <cx:pt idx="166">84</cx:pt>
          <cx:pt idx="167">37</cx:pt>
          <cx:pt idx="168">31</cx:pt>
          <cx:pt idx="169">2</cx:pt>
          <cx:pt idx="170">11</cx:pt>
          <cx:pt idx="171">1</cx:pt>
          <cx:pt idx="172">1</cx:pt>
          <cx:pt idx="173">1</cx:pt>
          <cx:pt idx="174">11</cx:pt>
          <cx:pt idx="175">31</cx:pt>
          <cx:pt idx="176">11</cx:pt>
          <cx:pt idx="177">11</cx:pt>
          <cx:pt idx="178">11</cx:pt>
          <cx:pt idx="179">11</cx:pt>
          <cx:pt idx="180">2</cx:pt>
          <cx:pt idx="181">28</cx:pt>
          <cx:pt idx="182">2</cx:pt>
          <cx:pt idx="183">11</cx:pt>
          <cx:pt idx="184">11</cx:pt>
          <cx:pt idx="185">11</cx:pt>
          <cx:pt idx="186">11</cx:pt>
          <cx:pt idx="187">11</cx:pt>
          <cx:pt idx="188">3</cx:pt>
          <cx:pt idx="189">11</cx:pt>
          <cx:pt idx="190">11</cx:pt>
          <cx:pt idx="191">11</cx:pt>
          <cx:pt idx="192">11</cx:pt>
          <cx:pt idx="193">9</cx:pt>
          <cx:pt idx="194">11</cx:pt>
          <cx:pt idx="195">10</cx:pt>
          <cx:pt idx="196">11</cx:pt>
          <cx:pt idx="197">1</cx:pt>
          <cx:pt idx="198">22</cx:pt>
          <cx:pt idx="199">29</cx:pt>
          <cx:pt idx="200">29</cx:pt>
          <cx:pt idx="201">16</cx:pt>
          <cx:pt idx="202">24</cx:pt>
          <cx:pt idx="203">16</cx:pt>
          <cx:pt idx="204">23</cx:pt>
          <cx:pt idx="205">18</cx:pt>
          <cx:pt idx="206">23</cx:pt>
          <cx:pt idx="207">24</cx:pt>
          <cx:pt idx="208">17</cx:pt>
          <cx:pt idx="209">10</cx:pt>
          <cx:pt idx="210">9</cx:pt>
          <cx:pt idx="211">3</cx:pt>
          <cx:pt idx="212">28</cx:pt>
          <cx:pt idx="213">29</cx:pt>
          <cx:pt idx="214">1</cx:pt>
          <cx:pt idx="215">4</cx:pt>
          <cx:pt idx="216">10</cx:pt>
          <cx:pt idx="217">3</cx:pt>
          <cx:pt idx="218">3</cx:pt>
          <cx:pt idx="219">29</cx:pt>
          <cx:pt idx="220">28</cx:pt>
          <cx:pt idx="221">22</cx:pt>
          <cx:pt idx="222">9</cx:pt>
          <cx:pt idx="223">21</cx:pt>
          <cx:pt idx="224">4</cx:pt>
          <cx:pt idx="225">2</cx:pt>
          <cx:pt idx="226">29</cx:pt>
          <cx:pt idx="227">37</cx:pt>
          <cx:pt idx="228">1</cx:pt>
          <cx:pt idx="229">31</cx:pt>
          <cx:pt idx="230">31</cx:pt>
          <cx:pt idx="231">28</cx:pt>
          <cx:pt idx="232">44</cx:pt>
          <cx:pt idx="233">44</cx:pt>
          <cx:pt idx="234">44</cx:pt>
          <cx:pt idx="235">44</cx:pt>
          <cx:pt idx="236">10</cx:pt>
          <cx:pt idx="237">10</cx:pt>
          <cx:pt idx="238">1</cx:pt>
          <cx:pt idx="239">1</cx:pt>
          <cx:pt idx="240">1</cx:pt>
          <cx:pt idx="241">1</cx:pt>
          <cx:pt idx="242">1</cx:pt>
          <cx:pt idx="243">1</cx:pt>
          <cx:pt idx="244">1</cx:pt>
          <cx:pt idx="245">1</cx:pt>
          <cx:pt idx="246">1</cx:pt>
          <cx:pt idx="247">1</cx:pt>
          <cx:pt idx="248">2</cx:pt>
          <cx:pt idx="249">2</cx:pt>
          <cx:pt idx="250">29</cx:pt>
          <cx:pt idx="251">29</cx:pt>
          <cx:pt idx="252">2</cx:pt>
          <cx:pt idx="253">29</cx:pt>
          <cx:pt idx="254">21</cx:pt>
          <cx:pt idx="255">3</cx:pt>
          <cx:pt idx="256">2</cx:pt>
          <cx:pt idx="257">2</cx:pt>
          <cx:pt idx="258">2</cx:pt>
          <cx:pt idx="259">2</cx:pt>
          <cx:pt idx="260">2</cx:pt>
          <cx:pt idx="261">2</cx:pt>
          <cx:pt idx="262">2</cx:pt>
          <cx:pt idx="263">23</cx:pt>
          <cx:pt idx="264">4</cx:pt>
          <cx:pt idx="265">2</cx:pt>
          <cx:pt idx="266">11</cx:pt>
          <cx:pt idx="267">11</cx:pt>
          <cx:pt idx="268">10</cx:pt>
          <cx:pt idx="269">9</cx:pt>
          <cx:pt idx="270">21</cx:pt>
          <cx:pt idx="271">58</cx:pt>
          <cx:pt idx="272">58</cx:pt>
          <cx:pt idx="273">59</cx:pt>
          <cx:pt idx="274">0</cx:pt>
          <cx:pt idx="275">0</cx:pt>
          <cx:pt idx="276">10</cx:pt>
          <cx:pt idx="277">10</cx:pt>
          <cx:pt idx="278">37</cx:pt>
          <cx:pt idx="279">37</cx:pt>
          <cx:pt idx="280">0</cx:pt>
          <cx:pt idx="281">9</cx:pt>
          <cx:pt idx="282">38</cx:pt>
          <cx:pt idx="283">37</cx:pt>
          <cx:pt idx="284">0</cx:pt>
          <cx:pt idx="285">0</cx:pt>
          <cx:pt idx="286">0</cx:pt>
          <cx:pt idx="287">14</cx:pt>
          <cx:pt idx="288">14</cx:pt>
          <cx:pt idx="289">14</cx:pt>
          <cx:pt idx="290">18</cx:pt>
          <cx:pt idx="291">21</cx:pt>
          <cx:pt idx="292">21</cx:pt>
          <cx:pt idx="293">37</cx:pt>
          <cx:pt idx="294">32</cx:pt>
          <cx:pt idx="295">14</cx:pt>
          <cx:pt idx="296">2</cx:pt>
          <cx:pt idx="297">1</cx:pt>
          <cx:pt idx="298">4</cx:pt>
          <cx:pt idx="299">4</cx:pt>
          <cx:pt idx="300">11</cx:pt>
          <cx:pt idx="301">14</cx:pt>
          <cx:pt idx="302">31</cx:pt>
          <cx:pt idx="303">17</cx:pt>
          <cx:pt idx="304">9</cx:pt>
          <cx:pt idx="305">3</cx:pt>
          <cx:pt idx="306">3</cx:pt>
          <cx:pt idx="307">3</cx:pt>
          <cx:pt idx="308">3</cx:pt>
          <cx:pt idx="309">3</cx:pt>
          <cx:pt idx="310">3</cx:pt>
          <cx:pt idx="311">3</cx:pt>
          <cx:pt idx="312">3</cx:pt>
          <cx:pt idx="313">3</cx:pt>
          <cx:pt idx="314">3</cx:pt>
          <cx:pt idx="315">3</cx:pt>
          <cx:pt idx="316">3</cx:pt>
          <cx:pt idx="317">3</cx:pt>
          <cx:pt idx="318">3</cx:pt>
          <cx:pt idx="319">3</cx:pt>
          <cx:pt idx="320">3</cx:pt>
          <cx:pt idx="321">3</cx:pt>
          <cx:pt idx="322">3</cx:pt>
          <cx:pt idx="323">3</cx:pt>
          <cx:pt idx="324">16</cx:pt>
          <cx:pt idx="325">21</cx:pt>
          <cx:pt idx="326">28</cx:pt>
          <cx:pt idx="327">16</cx:pt>
          <cx:pt idx="328">3</cx:pt>
          <cx:pt idx="329">2</cx:pt>
          <cx:pt idx="330">2</cx:pt>
          <cx:pt idx="331">3</cx:pt>
          <cx:pt idx="332">1</cx:pt>
          <cx:pt idx="333">14</cx:pt>
          <cx:pt idx="334">0</cx:pt>
          <cx:pt idx="335">22</cx:pt>
          <cx:pt idx="336">22</cx:pt>
          <cx:pt idx="337">38</cx:pt>
          <cx:pt idx="338">0</cx:pt>
          <cx:pt idx="339">0</cx:pt>
          <cx:pt idx="340">31</cx:pt>
          <cx:pt idx="341">31</cx:pt>
          <cx:pt idx="342">28</cx:pt>
          <cx:pt idx="343">15</cx:pt>
          <cx:pt idx="344">15</cx:pt>
          <cx:pt idx="345">11</cx:pt>
          <cx:pt idx="346">4</cx:pt>
          <cx:pt idx="347">2</cx:pt>
          <cx:pt idx="348">9</cx:pt>
          <cx:pt idx="349">32</cx:pt>
          <cx:pt idx="350">10</cx:pt>
          <cx:pt idx="351">32</cx:pt>
          <cx:pt idx="352">38</cx:pt>
          <cx:pt idx="353">49</cx:pt>
          <cx:pt idx="354">45</cx:pt>
          <cx:pt idx="355">43</cx:pt>
          <cx:pt idx="356">4</cx:pt>
          <cx:pt idx="357">4</cx:pt>
          <cx:pt idx="358">16</cx:pt>
          <cx:pt idx="359">28</cx:pt>
          <cx:pt idx="360">28</cx:pt>
          <cx:pt idx="361">10</cx:pt>
          <cx:pt idx="362">9</cx:pt>
          <cx:pt idx="363">16</cx:pt>
          <cx:pt idx="364">16</cx:pt>
          <cx:pt idx="365">16</cx:pt>
          <cx:pt idx="366">16</cx:pt>
          <cx:pt idx="367">16</cx:pt>
          <cx:pt idx="368">1</cx:pt>
          <cx:pt idx="369">1</cx:pt>
          <cx:pt idx="370">0</cx:pt>
          <cx:pt idx="371">3</cx:pt>
          <cx:pt idx="372">2</cx:pt>
          <cx:pt idx="373">14</cx:pt>
          <cx:pt idx="374">2</cx:pt>
          <cx:pt idx="375">42</cx:pt>
          <cx:pt idx="376">42</cx:pt>
          <cx:pt idx="377">42</cx:pt>
          <cx:pt idx="378">42</cx:pt>
          <cx:pt idx="379">30</cx:pt>
          <cx:pt idx="380">9</cx:pt>
          <cx:pt idx="381">9</cx:pt>
          <cx:pt idx="382">2</cx:pt>
          <cx:pt idx="383">11</cx:pt>
          <cx:pt idx="384">10</cx:pt>
          <cx:pt idx="385">15</cx:pt>
          <cx:pt idx="386">15</cx:pt>
          <cx:pt idx="387">73</cx:pt>
          <cx:pt idx="388">73</cx:pt>
          <cx:pt idx="389">3</cx:pt>
          <cx:pt idx="390">73</cx:pt>
          <cx:pt idx="391">10</cx:pt>
          <cx:pt idx="392">3</cx:pt>
          <cx:pt idx="393">14</cx:pt>
          <cx:pt idx="394">10</cx:pt>
          <cx:pt idx="395">14</cx:pt>
          <cx:pt idx="396">11</cx:pt>
          <cx:pt idx="397">1</cx:pt>
          <cx:pt idx="398">16</cx:pt>
          <cx:pt idx="399">3</cx:pt>
          <cx:pt idx="400">3</cx:pt>
          <cx:pt idx="401">10</cx:pt>
          <cx:pt idx="402">10</cx:pt>
          <cx:pt idx="403">3</cx:pt>
          <cx:pt idx="404">16</cx:pt>
          <cx:pt idx="405">9</cx:pt>
          <cx:pt idx="406">9</cx:pt>
          <cx:pt idx="407">46</cx:pt>
          <cx:pt idx="408">0</cx:pt>
          <cx:pt idx="409">2</cx:pt>
          <cx:pt idx="410">46</cx:pt>
          <cx:pt idx="411">22</cx:pt>
          <cx:pt idx="412">22</cx:pt>
          <cx:pt idx="413">23</cx:pt>
          <cx:pt idx="414">23</cx:pt>
          <cx:pt idx="415">23</cx:pt>
          <cx:pt idx="416">66</cx:pt>
          <cx:pt idx="417">64</cx:pt>
          <cx:pt idx="418">64</cx:pt>
          <cx:pt idx="419">38</cx:pt>
          <cx:pt idx="420">31</cx:pt>
          <cx:pt idx="421">31</cx:pt>
          <cx:pt idx="422">31</cx:pt>
          <cx:pt idx="423">31</cx:pt>
          <cx:pt idx="424">16</cx:pt>
          <cx:pt idx="425">37</cx:pt>
          <cx:pt idx="426">16</cx:pt>
          <cx:pt idx="427">16</cx:pt>
          <cx:pt idx="428">18</cx:pt>
          <cx:pt idx="429">23</cx:pt>
          <cx:pt idx="430">17</cx:pt>
          <cx:pt idx="431">18</cx:pt>
          <cx:pt idx="432">2</cx:pt>
          <cx:pt idx="433">22</cx:pt>
          <cx:pt idx="434">4</cx:pt>
          <cx:pt idx="435">4</cx:pt>
          <cx:pt idx="436">24</cx:pt>
          <cx:pt idx="437">24</cx:pt>
          <cx:pt idx="438">50</cx:pt>
          <cx:pt idx="439">50</cx:pt>
          <cx:pt idx="440">50</cx:pt>
          <cx:pt idx="441">39</cx:pt>
          <cx:pt idx="442">39</cx:pt>
          <cx:pt idx="443">39</cx:pt>
          <cx:pt idx="444">39</cx:pt>
          <cx:pt idx="445">39</cx:pt>
          <cx:pt idx="446">2</cx:pt>
          <cx:pt idx="447">17</cx:pt>
          <cx:pt idx="448">2</cx:pt>
          <cx:pt idx="449">2</cx:pt>
          <cx:pt idx="450">2</cx:pt>
          <cx:pt idx="451">2</cx:pt>
          <cx:pt idx="452">9</cx:pt>
          <cx:pt idx="453">22</cx:pt>
          <cx:pt idx="454">22</cx:pt>
          <cx:pt idx="455">2</cx:pt>
          <cx:pt idx="456">4</cx:pt>
          <cx:pt idx="457">4</cx:pt>
          <cx:pt idx="458">1</cx:pt>
          <cx:pt idx="459">3</cx:pt>
          <cx:pt idx="460">2</cx:pt>
          <cx:pt idx="461">2</cx:pt>
          <cx:pt idx="462">16</cx:pt>
          <cx:pt idx="463">17</cx:pt>
          <cx:pt idx="464">17</cx:pt>
          <cx:pt idx="465">16</cx:pt>
          <cx:pt idx="466">17</cx:pt>
          <cx:pt idx="467">18</cx:pt>
          <cx:pt idx="468">18</cx:pt>
          <cx:pt idx="469">18</cx:pt>
          <cx:pt idx="470">2</cx:pt>
          <cx:pt idx="471">1</cx:pt>
          <cx:pt idx="472">2</cx:pt>
          <cx:pt idx="473">21</cx:pt>
          <cx:pt idx="474">14</cx:pt>
          <cx:pt idx="475">0</cx:pt>
          <cx:pt idx="476">0</cx:pt>
          <cx:pt idx="477">0</cx:pt>
          <cx:pt idx="478">43</cx:pt>
          <cx:pt idx="479">45</cx:pt>
          <cx:pt idx="480">1</cx:pt>
          <cx:pt idx="481">0</cx:pt>
          <cx:pt idx="482">9</cx:pt>
          <cx:pt idx="483">2</cx:pt>
          <cx:pt idx="484">2</cx:pt>
          <cx:pt idx="485">2</cx:pt>
          <cx:pt idx="486">2</cx:pt>
          <cx:pt idx="487">2</cx:pt>
          <cx:pt idx="488">2</cx:pt>
          <cx:pt idx="489">2</cx:pt>
          <cx:pt idx="490">11</cx:pt>
          <cx:pt idx="491">0</cx:pt>
          <cx:pt idx="492">3</cx:pt>
          <cx:pt idx="493">31</cx:pt>
          <cx:pt idx="494">29</cx:pt>
          <cx:pt idx="495">30</cx:pt>
          <cx:pt idx="496">4</cx:pt>
          <cx:pt idx="497">0</cx:pt>
          <cx:pt idx="498">1</cx:pt>
          <cx:pt idx="499">22</cx:pt>
          <cx:pt idx="500">23</cx:pt>
          <cx:pt idx="501">22</cx:pt>
          <cx:pt idx="502">10</cx:pt>
          <cx:pt idx="503">3</cx:pt>
          <cx:pt idx="504">14</cx:pt>
          <cx:pt idx="505">15</cx:pt>
          <cx:pt idx="506">17</cx:pt>
          <cx:pt idx="507">38</cx:pt>
          <cx:pt idx="508">38</cx:pt>
          <cx:pt idx="509">30</cx:pt>
          <cx:pt idx="510">10</cx:pt>
          <cx:pt idx="511">39</cx:pt>
          <cx:pt idx="512">3</cx:pt>
          <cx:pt idx="513">3</cx:pt>
          <cx:pt idx="514">30</cx:pt>
          <cx:pt idx="515">14</cx:pt>
          <cx:pt idx="516">18</cx:pt>
          <cx:pt idx="517">1</cx:pt>
          <cx:pt idx="518">42</cx:pt>
          <cx:pt idx="519">1</cx:pt>
          <cx:pt idx="520">16</cx:pt>
          <cx:pt idx="521">0</cx:pt>
          <cx:pt idx="522">16</cx:pt>
          <cx:pt idx="523">16</cx:pt>
          <cx:pt idx="524">21</cx:pt>
          <cx:pt idx="525">16</cx:pt>
          <cx:pt idx="526">0</cx:pt>
          <cx:pt idx="527">1</cx:pt>
          <cx:pt idx="528">15</cx:pt>
          <cx:pt idx="529">32</cx:pt>
          <cx:pt idx="530">17</cx:pt>
          <cx:pt idx="531">32</cx:pt>
          <cx:pt idx="532">32</cx:pt>
          <cx:pt idx="533">32</cx:pt>
          <cx:pt idx="534">10</cx:pt>
          <cx:pt idx="535">10</cx:pt>
          <cx:pt idx="536">10</cx:pt>
          <cx:pt idx="537">2</cx:pt>
          <cx:pt idx="538">2</cx:pt>
          <cx:pt idx="539">2</cx:pt>
          <cx:pt idx="540">4</cx:pt>
          <cx:pt idx="541">0</cx:pt>
          <cx:pt idx="542">3</cx:pt>
          <cx:pt idx="543">2</cx:pt>
          <cx:pt idx="544">2</cx:pt>
          <cx:pt idx="545">2</cx:pt>
          <cx:pt idx="546">38</cx:pt>
          <cx:pt idx="547">3</cx:pt>
          <cx:pt idx="548">14</cx:pt>
          <cx:pt idx="549">2</cx:pt>
          <cx:pt idx="550">0</cx:pt>
          <cx:pt idx="551">2</cx:pt>
          <cx:pt idx="552">30</cx:pt>
          <cx:pt idx="553">49</cx:pt>
          <cx:pt idx="554">30</cx:pt>
          <cx:pt idx="555">44</cx:pt>
          <cx:pt idx="556">45</cx:pt>
          <cx:pt idx="557">45</cx:pt>
          <cx:pt idx="558">31</cx:pt>
          <cx:pt idx="559">43</cx:pt>
          <cx:pt idx="560">42</cx:pt>
          <cx:pt idx="561">30</cx:pt>
          <cx:pt idx="562">21</cx:pt>
          <cx:pt idx="563">46</cx:pt>
          <cx:pt idx="564">46</cx:pt>
          <cx:pt idx="565">45</cx:pt>
          <cx:pt idx="566">9</cx:pt>
          <cx:pt idx="567">9</cx:pt>
          <cx:pt idx="568">9</cx:pt>
          <cx:pt idx="569">17</cx:pt>
          <cx:pt idx="570">23</cx:pt>
          <cx:pt idx="571">2</cx:pt>
          <cx:pt idx="572">31</cx:pt>
          <cx:pt idx="573">64</cx:pt>
          <cx:pt idx="574">64</cx:pt>
          <cx:pt idx="575">0</cx:pt>
          <cx:pt idx="576">42</cx:pt>
          <cx:pt idx="577">64</cx:pt>
          <cx:pt idx="578">64</cx:pt>
          <cx:pt idx="579">43</cx:pt>
          <cx:pt idx="580">28</cx:pt>
          <cx:pt idx="581">3</cx:pt>
          <cx:pt idx="582">10</cx:pt>
          <cx:pt idx="583">1</cx:pt>
          <cx:pt idx="584">11</cx:pt>
          <cx:pt idx="585">17</cx:pt>
          <cx:pt idx="586">0</cx:pt>
          <cx:pt idx="587">1</cx:pt>
          <cx:pt idx="588">2</cx:pt>
          <cx:pt idx="589">15</cx:pt>
          <cx:pt idx="590">2</cx:pt>
          <cx:pt idx="591">2</cx:pt>
          <cx:pt idx="592">2</cx:pt>
          <cx:pt idx="593">2</cx:pt>
          <cx:pt idx="594">1</cx:pt>
          <cx:pt idx="595">3</cx:pt>
          <cx:pt idx="596">4</cx:pt>
          <cx:pt idx="597">14</cx:pt>
          <cx:pt idx="598">11</cx:pt>
          <cx:pt idx="599">4</cx:pt>
          <cx:pt idx="600">3</cx:pt>
          <cx:pt idx="601">2</cx:pt>
          <cx:pt idx="602">2</cx:pt>
          <cx:pt idx="603">2</cx:pt>
          <cx:pt idx="604">2</cx:pt>
          <cx:pt idx="605">2</cx:pt>
          <cx:pt idx="606">2</cx:pt>
          <cx:pt idx="607">2</cx:pt>
          <cx:pt idx="608">2</cx:pt>
          <cx:pt idx="609">0</cx:pt>
          <cx:pt idx="610">2</cx:pt>
          <cx:pt idx="611">3</cx:pt>
          <cx:pt idx="612">10</cx:pt>
          <cx:pt idx="613">2</cx:pt>
          <cx:pt idx="614">2</cx:pt>
          <cx:pt idx="615">2</cx:pt>
          <cx:pt idx="616">24</cx:pt>
          <cx:pt idx="617">18</cx:pt>
          <cx:pt idx="618">18</cx:pt>
          <cx:pt idx="619">2</cx:pt>
          <cx:pt idx="620">2</cx:pt>
          <cx:pt idx="621">2</cx:pt>
          <cx:pt idx="622">2</cx:pt>
          <cx:pt idx="623">2</cx:pt>
          <cx:pt idx="624">2</cx:pt>
          <cx:pt idx="625">2</cx:pt>
          <cx:pt idx="626">18</cx:pt>
          <cx:pt idx="627">23</cx:pt>
          <cx:pt idx="628">23</cx:pt>
          <cx:pt idx="629">23</cx:pt>
          <cx:pt idx="630">22</cx:pt>
          <cx:pt idx="631">15</cx:pt>
          <cx:pt idx="632">15</cx:pt>
          <cx:pt idx="633">33</cx:pt>
          <cx:pt idx="634">33</cx:pt>
          <cx:pt idx="635">33</cx:pt>
          <cx:pt idx="636">35</cx:pt>
          <cx:pt idx="637">33</cx:pt>
          <cx:pt idx="638">35</cx:pt>
          <cx:pt idx="639">32</cx:pt>
          <cx:pt idx="640">29</cx:pt>
          <cx:pt idx="641">33</cx:pt>
          <cx:pt idx="642">28</cx:pt>
          <cx:pt idx="643">33</cx:pt>
          <cx:pt idx="644">35</cx:pt>
          <cx:pt idx="645">12</cx:pt>
          <cx:pt idx="646">0</cx:pt>
          <cx:pt idx="647">3</cx:pt>
          <cx:pt idx="648">11</cx:pt>
          <cx:pt idx="649">2</cx:pt>
          <cx:pt idx="650">1</cx:pt>
          <cx:pt idx="651">1</cx:pt>
          <cx:pt idx="652">12</cx:pt>
          <cx:pt idx="653">35</cx:pt>
          <cx:pt idx="654">42</cx:pt>
          <cx:pt idx="655">13</cx:pt>
          <cx:pt idx="656">13</cx:pt>
          <cx:pt idx="657">33</cx:pt>
          <cx:pt idx="658">18</cx:pt>
          <cx:pt idx="659">33</cx:pt>
          <cx:pt idx="660">33</cx:pt>
          <cx:pt idx="661">47</cx:pt>
          <cx:pt idx="662">33</cx:pt>
          <cx:pt idx="663">33</cx:pt>
          <cx:pt idx="664">33</cx:pt>
          <cx:pt idx="665">34</cx:pt>
          <cx:pt idx="666">35</cx:pt>
          <cx:pt idx="667">0</cx:pt>
          <cx:pt idx="668">41</cx:pt>
          <cx:pt idx="669">8</cx:pt>
          <cx:pt idx="670">8</cx:pt>
          <cx:pt idx="671">8</cx:pt>
          <cx:pt idx="672">37</cx:pt>
          <cx:pt idx="673">36</cx:pt>
          <cx:pt idx="674">36</cx:pt>
          <cx:pt idx="675">36</cx:pt>
          <cx:pt idx="676">37</cx:pt>
          <cx:pt idx="677">37</cx:pt>
          <cx:pt idx="678">13</cx:pt>
          <cx:pt idx="679">7</cx:pt>
          <cx:pt idx="680">6</cx:pt>
          <cx:pt idx="681">5</cx:pt>
          <cx:pt idx="682">4</cx:pt>
          <cx:pt idx="683">7</cx:pt>
          <cx:pt idx="684">12</cx:pt>
          <cx:pt idx="685">3</cx:pt>
          <cx:pt idx="686">13</cx:pt>
          <cx:pt idx="687">13</cx:pt>
          <cx:pt idx="688">14</cx:pt>
          <cx:pt idx="689">31</cx:pt>
          <cx:pt idx="690">24</cx:pt>
          <cx:pt idx="691">26</cx:pt>
          <cx:pt idx="692">0</cx:pt>
          <cx:pt idx="693">0</cx:pt>
          <cx:pt idx="694">5</cx:pt>
          <cx:pt idx="695">6</cx:pt>
          <cx:pt idx="696">7</cx:pt>
          <cx:pt idx="697">6</cx:pt>
          <cx:pt idx="698">16</cx:pt>
          <cx:pt idx="699">6</cx:pt>
          <cx:pt idx="700">21</cx:pt>
          <cx:pt idx="701">7</cx:pt>
          <cx:pt idx="702">14</cx:pt>
          <cx:pt idx="703">22</cx:pt>
          <cx:pt idx="704">21</cx:pt>
          <cx:pt idx="705">28</cx:pt>
          <cx:pt idx="706">28</cx:pt>
          <cx:pt idx="707">28</cx:pt>
          <cx:pt idx="708">42</cx:pt>
          <cx:pt idx="709">53</cx:pt>
          <cx:pt idx="710">40</cx:pt>
          <cx:pt idx="711">31</cx:pt>
          <cx:pt idx="712">26</cx:pt>
          <cx:pt idx="713">19</cx:pt>
          <cx:pt idx="714">7</cx:pt>
          <cx:pt idx="715">40</cx:pt>
          <cx:pt idx="716">40</cx:pt>
          <cx:pt idx="717">0</cx:pt>
          <cx:pt idx="718">33</cx:pt>
          <cx:pt idx="719">25</cx:pt>
          <cx:pt idx="720">0</cx:pt>
          <cx:pt idx="721">20</cx:pt>
          <cx:pt idx="722">61</cx:pt>
          <cx:pt idx="723">47</cx:pt>
          <cx:pt idx="724">61</cx:pt>
          <cx:pt idx="725">47</cx:pt>
          <cx:pt idx="726">49</cx:pt>
          <cx:pt idx="727">41</cx:pt>
          <cx:pt idx="728">33</cx:pt>
          <cx:pt idx="729">40</cx:pt>
          <cx:pt idx="730">41</cx:pt>
          <cx:pt idx="731">29</cx:pt>
          <cx:pt idx="732">55</cx:pt>
          <cx:pt idx="733">55</cx:pt>
          <cx:pt idx="734">33</cx:pt>
          <cx:pt idx="735">32</cx:pt>
          <cx:pt idx="736">5</cx:pt>
          <cx:pt idx="737">40</cx:pt>
          <cx:pt idx="738">5</cx:pt>
          <cx:pt idx="739">35</cx:pt>
          <cx:pt idx="740">19</cx:pt>
          <cx:pt idx="741">27</cx:pt>
          <cx:pt idx="742">35</cx:pt>
          <cx:pt idx="743">22</cx:pt>
          <cx:pt idx="744">0</cx:pt>
          <cx:pt idx="745">22</cx:pt>
          <cx:pt idx="746">40</cx:pt>
          <cx:pt idx="747">16</cx:pt>
          <cx:pt idx="748">16</cx:pt>
          <cx:pt idx="749">1</cx:pt>
          <cx:pt idx="750">34</cx:pt>
          <cx:pt idx="751">34</cx:pt>
          <cx:pt idx="752">6</cx:pt>
          <cx:pt idx="753">27</cx:pt>
          <cx:pt idx="754">29</cx:pt>
          <cx:pt idx="755">9</cx:pt>
          <cx:pt idx="756">31</cx:pt>
          <cx:pt idx="757">37</cx:pt>
          <cx:pt idx="758">34</cx:pt>
          <cx:pt idx="759">35</cx:pt>
          <cx:pt idx="760">17</cx:pt>
          <cx:pt idx="761">34</cx:pt>
          <cx:pt idx="762">28</cx:pt>
          <cx:pt idx="763">42</cx:pt>
          <cx:pt idx="764">34</cx:pt>
          <cx:pt idx="765">42</cx:pt>
          <cx:pt idx="766">16</cx:pt>
          <cx:pt idx="767">8</cx:pt>
          <cx:pt idx="768">32</cx:pt>
          <cx:pt idx="769">35</cx:pt>
          <cx:pt idx="770">38</cx:pt>
          <cx:pt idx="771">37</cx:pt>
          <cx:pt idx="772">0</cx:pt>
          <cx:pt idx="773">42</cx:pt>
          <cx:pt idx="774">35</cx:pt>
          <cx:pt idx="775">9</cx:pt>
          <cx:pt idx="776">16</cx:pt>
          <cx:pt idx="777">25</cx:pt>
          <cx:pt idx="778">25</cx:pt>
          <cx:pt idx="779">6</cx:pt>
          <cx:pt idx="780">2</cx:pt>
          <cx:pt idx="781">2</cx:pt>
          <cx:pt idx="782">2</cx:pt>
          <cx:pt idx="783">2</cx:pt>
          <cx:pt idx="784">2</cx:pt>
          <cx:pt idx="785">30</cx:pt>
          <cx:pt idx="786">44</cx:pt>
          <cx:pt idx="787">61</cx:pt>
          <cx:pt idx="788">47</cx:pt>
          <cx:pt idx="789">69</cx:pt>
          <cx:pt idx="790">44</cx:pt>
          <cx:pt idx="791">42</cx:pt>
          <cx:pt idx="792">42</cx:pt>
          <cx:pt idx="793">14</cx:pt>
          <cx:pt idx="794">44</cx:pt>
          <cx:pt idx="795">35</cx:pt>
          <cx:pt idx="796">31</cx:pt>
          <cx:pt idx="797">42</cx:pt>
          <cx:pt idx="798">14</cx:pt>
          <cx:pt idx="799">18</cx:pt>
          <cx:pt idx="800">45</cx:pt>
          <cx:pt idx="801">67</cx:pt>
          <cx:pt idx="802">81</cx:pt>
          <cx:pt idx="803">40</cx:pt>
          <cx:pt idx="804">45</cx:pt>
          <cx:pt idx="805">67</cx:pt>
          <cx:pt idx="806">45</cx:pt>
          <cx:pt idx="807">39</cx:pt>
          <cx:pt idx="808">45</cx:pt>
          <cx:pt idx="809">4</cx:pt>
          <cx:pt idx="810">2</cx:pt>
          <cx:pt idx="811">2</cx:pt>
          <cx:pt idx="812">2</cx:pt>
          <cx:pt idx="813">2</cx:pt>
          <cx:pt idx="814">2</cx:pt>
          <cx:pt idx="815">2</cx:pt>
          <cx:pt idx="816">6</cx:pt>
          <cx:pt idx="817">6</cx:pt>
          <cx:pt idx="818">34</cx:pt>
          <cx:pt idx="819">40</cx:pt>
          <cx:pt idx="820">6</cx:pt>
          <cx:pt idx="821">11</cx:pt>
          <cx:pt idx="822">7</cx:pt>
          <cx:pt idx="823">7</cx:pt>
          <cx:pt idx="824">36</cx:pt>
          <cx:pt idx="825">28</cx:pt>
          <cx:pt idx="826">34</cx:pt>
          <cx:pt idx="827">30</cx:pt>
          <cx:pt idx="828">26</cx:pt>
          <cx:pt idx="829">20</cx:pt>
          <cx:pt idx="830">6</cx:pt>
          <cx:pt idx="831">26</cx:pt>
          <cx:pt idx="832">32</cx:pt>
          <cx:pt idx="833">34</cx:pt>
          <cx:pt idx="834">40</cx:pt>
          <cx:pt idx="835">33</cx:pt>
          <cx:pt idx="836">28</cx:pt>
          <cx:pt idx="837">34</cx:pt>
          <cx:pt idx="838">32</cx:pt>
          <cx:pt idx="839">6</cx:pt>
          <cx:pt idx="840">6</cx:pt>
          <cx:pt idx="841">8</cx:pt>
          <cx:pt idx="842">9</cx:pt>
          <cx:pt idx="843">20</cx:pt>
          <cx:pt idx="844">13</cx:pt>
          <cx:pt idx="845">47</cx:pt>
          <cx:pt idx="846">35</cx:pt>
          <cx:pt idx="847">14</cx:pt>
          <cx:pt idx="848">15</cx:pt>
          <cx:pt idx="849">28</cx:pt>
          <cx:pt idx="850">35</cx:pt>
          <cx:pt idx="851">14</cx:pt>
          <cx:pt idx="852">15</cx:pt>
          <cx:pt idx="853">28</cx:pt>
          <cx:pt idx="854">6</cx:pt>
          <cx:pt idx="855">28</cx:pt>
          <cx:pt idx="856">13</cx:pt>
          <cx:pt idx="857">35</cx:pt>
          <cx:pt idx="858">2</cx:pt>
          <cx:pt idx="859">28</cx:pt>
          <cx:pt idx="860">35</cx:pt>
          <cx:pt idx="861">2</cx:pt>
          <cx:pt idx="862">27</cx:pt>
          <cx:pt idx="863">20</cx:pt>
          <cx:pt idx="864">9</cx:pt>
          <cx:pt idx="865">12</cx:pt>
          <cx:pt idx="866">16</cx:pt>
          <cx:pt idx="867">34</cx:pt>
          <cx:pt idx="868">34</cx:pt>
          <cx:pt idx="869">24</cx:pt>
          <cx:pt idx="870">3</cx:pt>
          <cx:pt idx="871">10</cx:pt>
          <cx:pt idx="872">25</cx:pt>
          <cx:pt idx="873">8</cx:pt>
          <cx:pt idx="874">35</cx:pt>
          <cx:pt idx="875">4</cx:pt>
          <cx:pt idx="876">4</cx:pt>
          <cx:pt idx="877">2</cx:pt>
          <cx:pt idx="878">1</cx:pt>
          <cx:pt idx="879">2</cx:pt>
          <cx:pt idx="880">1</cx:pt>
          <cx:pt idx="881">1</cx:pt>
          <cx:pt idx="882">2</cx:pt>
          <cx:pt idx="883">2</cx:pt>
          <cx:pt idx="884">2</cx:pt>
          <cx:pt idx="885">3</cx:pt>
          <cx:pt idx="886">3</cx:pt>
          <cx:pt idx="887">3</cx:pt>
          <cx:pt idx="888">5</cx:pt>
          <cx:pt idx="889">3</cx:pt>
          <cx:pt idx="890">2</cx:pt>
          <cx:pt idx="891">2</cx:pt>
          <cx:pt idx="892">1</cx:pt>
          <cx:pt idx="893">2</cx:pt>
          <cx:pt idx="894">2</cx:pt>
          <cx:pt idx="895">3</cx:pt>
          <cx:pt idx="896">3</cx:pt>
          <cx:pt idx="897">2</cx:pt>
          <cx:pt idx="898">2</cx:pt>
          <cx:pt idx="899">2</cx:pt>
          <cx:pt idx="900">2</cx:pt>
          <cx:pt idx="901">2</cx:pt>
          <cx:pt idx="902">5</cx:pt>
          <cx:pt idx="903">1</cx:pt>
          <cx:pt idx="904">6</cx:pt>
          <cx:pt idx="905">6</cx:pt>
          <cx:pt idx="906">4</cx:pt>
          <cx:pt idx="907">4</cx:pt>
          <cx:pt idx="908">6</cx:pt>
          <cx:pt idx="909">5</cx:pt>
          <cx:pt idx="910">5</cx:pt>
          <cx:pt idx="911">4</cx:pt>
          <cx:pt idx="912">1</cx:pt>
          <cx:pt idx="913">1</cx:pt>
          <cx:pt idx="914">1</cx:pt>
          <cx:pt idx="915">7</cx:pt>
          <cx:pt idx="916">6</cx:pt>
          <cx:pt idx="917">7</cx:pt>
          <cx:pt idx="918">7</cx:pt>
          <cx:pt idx="919">7</cx:pt>
          <cx:pt idx="920">6</cx:pt>
          <cx:pt idx="921">6</cx:pt>
          <cx:pt idx="922">7</cx:pt>
          <cx:pt idx="923">7</cx:pt>
          <cx:pt idx="924">7</cx:pt>
          <cx:pt idx="925">4</cx:pt>
          <cx:pt idx="926">4</cx:pt>
          <cx:pt idx="927">7</cx:pt>
          <cx:pt idx="928">8</cx:pt>
          <cx:pt idx="929">4</cx:pt>
          <cx:pt idx="930">4</cx:pt>
          <cx:pt idx="931">6</cx:pt>
          <cx:pt idx="932">4</cx:pt>
          <cx:pt idx="933">4</cx:pt>
          <cx:pt idx="934">4</cx:pt>
          <cx:pt idx="935">4</cx:pt>
          <cx:pt idx="936">6</cx:pt>
          <cx:pt idx="937">6</cx:pt>
          <cx:pt idx="938">4</cx:pt>
          <cx:pt idx="939">5</cx:pt>
          <cx:pt idx="940">9</cx:pt>
          <cx:pt idx="941">10</cx:pt>
          <cx:pt idx="942">10</cx:pt>
          <cx:pt idx="943">10</cx:pt>
          <cx:pt idx="944">11</cx:pt>
          <cx:pt idx="945">11</cx:pt>
          <cx:pt idx="946">11</cx:pt>
          <cx:pt idx="947">3</cx:pt>
          <cx:pt idx="948">5</cx:pt>
          <cx:pt idx="949">4</cx:pt>
          <cx:pt idx="950">4</cx:pt>
          <cx:pt idx="951">4</cx:pt>
          <cx:pt idx="952">3</cx:pt>
          <cx:pt idx="953">1</cx:pt>
          <cx:pt idx="954">5</cx:pt>
          <cx:pt idx="955">6</cx:pt>
          <cx:pt idx="956">1</cx:pt>
          <cx:pt idx="957">6</cx:pt>
          <cx:pt idx="958">6</cx:pt>
          <cx:pt idx="959">1</cx:pt>
          <cx:pt idx="960">1</cx:pt>
          <cx:pt idx="961">1</cx:pt>
          <cx:pt idx="962">1</cx:pt>
          <cx:pt idx="963">7</cx:pt>
          <cx:pt idx="964">7</cx:pt>
          <cx:pt idx="965">7</cx:pt>
          <cx:pt idx="966">7</cx:pt>
          <cx:pt idx="967">7</cx:pt>
          <cx:pt idx="968">7</cx:pt>
          <cx:pt idx="969">7</cx:pt>
          <cx:pt idx="970">8</cx:pt>
          <cx:pt idx="971">8</cx:pt>
          <cx:pt idx="972">9</cx:pt>
          <cx:pt idx="973">9</cx:pt>
          <cx:pt idx="974">2</cx:pt>
          <cx:pt idx="975">9</cx:pt>
          <cx:pt idx="976">10</cx:pt>
          <cx:pt idx="977">10</cx:pt>
          <cx:pt idx="978">10</cx:pt>
          <cx:pt idx="979">10</cx:pt>
          <cx:pt idx="980">10</cx:pt>
          <cx:pt idx="981">10</cx:pt>
          <cx:pt idx="982">6</cx:pt>
          <cx:pt idx="983">4</cx:pt>
          <cx:pt idx="984">4</cx:pt>
          <cx:pt idx="985">5</cx:pt>
          <cx:pt idx="986">6</cx:pt>
          <cx:pt idx="987">5</cx:pt>
          <cx:pt idx="988">6</cx:pt>
          <cx:pt idx="989">4</cx:pt>
          <cx:pt idx="990">5</cx:pt>
          <cx:pt idx="991">6</cx:pt>
          <cx:pt idx="992">6</cx:pt>
          <cx:pt idx="993">6</cx:pt>
          <cx:pt idx="994">6</cx:pt>
          <cx:pt idx="995">4</cx:pt>
          <cx:pt idx="996">4</cx:pt>
          <cx:pt idx="997">4</cx:pt>
          <cx:pt idx="998">6</cx:pt>
          <cx:pt idx="999">6</cx:pt>
          <cx:pt idx="1000">4</cx:pt>
          <cx:pt idx="1001">4</cx:pt>
          <cx:pt idx="1002">4</cx:pt>
          <cx:pt idx="1003">4</cx:pt>
          <cx:pt idx="1004">4</cx:pt>
          <cx:pt idx="1005">4</cx:pt>
          <cx:pt idx="1006">4</cx:pt>
          <cx:pt idx="1007">2</cx:pt>
          <cx:pt idx="1008">2</cx:pt>
          <cx:pt idx="1009">2</cx:pt>
          <cx:pt idx="1010">2</cx:pt>
          <cx:pt idx="1011">2</cx:pt>
          <cx:pt idx="1012">2</cx:pt>
          <cx:pt idx="1013">2</cx:pt>
          <cx:pt idx="1014">5</cx:pt>
          <cx:pt idx="1015">2</cx:pt>
          <cx:pt idx="1016">2</cx:pt>
          <cx:pt idx="1017">2</cx:pt>
          <cx:pt idx="1018">2</cx:pt>
          <cx:pt idx="1019">2</cx:pt>
          <cx:pt idx="1020">2</cx:pt>
          <cx:pt idx="1021">2</cx:pt>
          <cx:pt idx="1022">5</cx:pt>
          <cx:pt idx="1023">5</cx:pt>
          <cx:pt idx="1024">2</cx:pt>
          <cx:pt idx="1025">1</cx:pt>
          <cx:pt idx="1026">1</cx:pt>
          <cx:pt idx="1027">5</cx:pt>
          <cx:pt idx="1028">5</cx:pt>
          <cx:pt idx="1029">6</cx:pt>
          <cx:pt idx="1030">2</cx:pt>
          <cx:pt idx="1031">2</cx:pt>
          <cx:pt idx="1032">2</cx:pt>
          <cx:pt idx="1033">1</cx:pt>
          <cx:pt idx="1034">1</cx:pt>
          <cx:pt idx="1035">2</cx:pt>
          <cx:pt idx="1036">4</cx:pt>
          <cx:pt idx="1037">5</cx:pt>
          <cx:pt idx="1038">5</cx:pt>
          <cx:pt idx="1039">6</cx:pt>
          <cx:pt idx="1040">4</cx:pt>
          <cx:pt idx="1041">4</cx:pt>
          <cx:pt idx="1042">4</cx:pt>
          <cx:pt idx="1043">6</cx:pt>
          <cx:pt idx="1044">4</cx:pt>
          <cx:pt idx="1045">4</cx:pt>
          <cx:pt idx="1046">5</cx:pt>
          <cx:pt idx="1047">6</cx:pt>
          <cx:pt idx="1048">1</cx:pt>
          <cx:pt idx="1049">2</cx:pt>
          <cx:pt idx="1050">2</cx:pt>
          <cx:pt idx="1051">2</cx:pt>
          <cx:pt idx="1052">2</cx:pt>
          <cx:pt idx="1053">3</cx:pt>
          <cx:pt idx="1054">2</cx:pt>
          <cx:pt idx="1055">3</cx:pt>
          <cx:pt idx="1056">3</cx:pt>
          <cx:pt idx="1057">2</cx:pt>
          <cx:pt idx="1058">10</cx:pt>
          <cx:pt idx="1059">2</cx:pt>
          <cx:pt idx="1060">2</cx:pt>
          <cx:pt idx="1061">4</cx:pt>
          <cx:pt idx="1062">6</cx:pt>
          <cx:pt idx="1063">4</cx:pt>
          <cx:pt idx="1064">4</cx:pt>
          <cx:pt idx="1065">6</cx:pt>
          <cx:pt idx="1066">2</cx:pt>
          <cx:pt idx="1067">2</cx:pt>
          <cx:pt idx="1068">2</cx:pt>
          <cx:pt idx="1069">6</cx:pt>
          <cx:pt idx="1070">4</cx:pt>
          <cx:pt idx="1071">6</cx:pt>
          <cx:pt idx="1072">43</cx:pt>
          <cx:pt idx="1073">8</cx:pt>
          <cx:pt idx="1074">10</cx:pt>
          <cx:pt idx="1075">7</cx:pt>
          <cx:pt idx="1076">4</cx:pt>
          <cx:pt idx="1077">4</cx:pt>
          <cx:pt idx="1078">4</cx:pt>
          <cx:pt idx="1079">4</cx:pt>
          <cx:pt idx="1080">4</cx:pt>
          <cx:pt idx="1081">6</cx:pt>
          <cx:pt idx="1082">35</cx:pt>
          <cx:pt idx="1083">11</cx:pt>
          <cx:pt idx="1084">11</cx:pt>
          <cx:pt idx="1085">11</cx:pt>
          <cx:pt idx="1086">11</cx:pt>
          <cx:pt idx="1087">11</cx:pt>
          <cx:pt idx="1088">11</cx:pt>
          <cx:pt idx="1089">7</cx:pt>
          <cx:pt idx="1090">14</cx:pt>
          <cx:pt idx="1091">14</cx:pt>
          <cx:pt idx="1092">14</cx:pt>
          <cx:pt idx="1093">14</cx:pt>
          <cx:pt idx="1094">7</cx:pt>
          <cx:pt idx="1095">7</cx:pt>
          <cx:pt idx="1096">4</cx:pt>
          <cx:pt idx="1097">5</cx:pt>
          <cx:pt idx="1098">7</cx:pt>
          <cx:pt idx="1099">11</cx:pt>
          <cx:pt idx="1100">7</cx:pt>
          <cx:pt idx="1101">11</cx:pt>
          <cx:pt idx="1102">7</cx:pt>
          <cx:pt idx="1103">7</cx:pt>
          <cx:pt idx="1104">10</cx:pt>
          <cx:pt idx="1105">10</cx:pt>
          <cx:pt idx="1106">7</cx:pt>
          <cx:pt idx="1107">17</cx:pt>
          <cx:pt idx="1108">4</cx:pt>
          <cx:pt idx="1109">4</cx:pt>
          <cx:pt idx="1110">5</cx:pt>
          <cx:pt idx="1111">5</cx:pt>
          <cx:pt idx="1112">6</cx:pt>
          <cx:pt idx="1113">4</cx:pt>
          <cx:pt idx="1114">5</cx:pt>
          <cx:pt idx="1115">4</cx:pt>
          <cx:pt idx="1116">4</cx:pt>
          <cx:pt idx="1117">2</cx:pt>
          <cx:pt idx="1118">2</cx:pt>
          <cx:pt idx="1119">2</cx:pt>
          <cx:pt idx="1120">2</cx:pt>
          <cx:pt idx="1121">2</cx:pt>
          <cx:pt idx="1122">2</cx:pt>
          <cx:pt idx="1123">2</cx:pt>
          <cx:pt idx="1124">2</cx:pt>
          <cx:pt idx="1125">2</cx:pt>
          <cx:pt idx="1126">1</cx:pt>
          <cx:pt idx="1127">2</cx:pt>
          <cx:pt idx="1128">2</cx:pt>
          <cx:pt idx="1129">2</cx:pt>
          <cx:pt idx="1130">2</cx:pt>
          <cx:pt idx="1131">2</cx:pt>
          <cx:pt idx="1132">2</cx:pt>
          <cx:pt idx="1133">2</cx:pt>
          <cx:pt idx="1134">2</cx:pt>
          <cx:pt idx="1135">4</cx:pt>
          <cx:pt idx="1136">4</cx:pt>
          <cx:pt idx="1137">4</cx:pt>
          <cx:pt idx="1138">6</cx:pt>
          <cx:pt idx="1139">5</cx:pt>
          <cx:pt idx="1140">4</cx:pt>
          <cx:pt idx="1141">4</cx:pt>
          <cx:pt idx="1142">2</cx:pt>
          <cx:pt idx="1143">2</cx:pt>
          <cx:pt idx="1144">2</cx:pt>
          <cx:pt idx="1145">2</cx:pt>
          <cx:pt idx="1146">2</cx:pt>
          <cx:pt idx="1147">2</cx:pt>
          <cx:pt idx="1148">2</cx:pt>
          <cx:pt idx="1149">2</cx:pt>
          <cx:pt idx="1150">4</cx:pt>
          <cx:pt idx="1151">2</cx:pt>
          <cx:pt idx="1152">2</cx:pt>
          <cx:pt idx="1153">2</cx:pt>
          <cx:pt idx="1154">2</cx:pt>
          <cx:pt idx="1155">4</cx:pt>
          <cx:pt idx="1156">4</cx:pt>
          <cx:pt idx="1157">4</cx:pt>
          <cx:pt idx="1158">4</cx:pt>
          <cx:pt idx="1159">4</cx:pt>
          <cx:pt idx="1160">4</cx:pt>
          <cx:pt idx="1161">14</cx:pt>
          <cx:pt idx="1162">7</cx:pt>
          <cx:pt idx="1163">5</cx:pt>
          <cx:pt idx="1164">7</cx:pt>
          <cx:pt idx="1165">5</cx:pt>
          <cx:pt idx="1166">7</cx:pt>
          <cx:pt idx="1167">0</cx:pt>
          <cx:pt idx="1168">2</cx:pt>
          <cx:pt idx="1169">14</cx:pt>
          <cx:pt idx="1170">21</cx:pt>
          <cx:pt idx="1171">6</cx:pt>
          <cx:pt idx="1172">3</cx:pt>
          <cx:pt idx="1173">13</cx:pt>
          <cx:pt idx="1174">14</cx:pt>
          <cx:pt idx="1175">7</cx:pt>
          <cx:pt idx="1176">7</cx:pt>
          <cx:pt idx="1177">9</cx:pt>
          <cx:pt idx="1178">9</cx:pt>
          <cx:pt idx="1179">14</cx:pt>
          <cx:pt idx="1180">5</cx:pt>
          <cx:pt idx="1181">12</cx:pt>
          <cx:pt idx="1182">14</cx:pt>
          <cx:pt idx="1183">13</cx:pt>
          <cx:pt idx="1184">0</cx:pt>
          <cx:pt idx="1185">7</cx:pt>
          <cx:pt idx="1186">14</cx:pt>
          <cx:pt idx="1187">14</cx:pt>
          <cx:pt idx="1188">14</cx:pt>
          <cx:pt idx="1189">14</cx:pt>
          <cx:pt idx="1190">14</cx:pt>
          <cx:pt idx="1191">9</cx:pt>
          <cx:pt idx="1192">7</cx:pt>
          <cx:pt idx="1193">8</cx:pt>
          <cx:pt idx="1194">1</cx:pt>
          <cx:pt idx="1195">7</cx:pt>
          <cx:pt idx="1196">14</cx:pt>
          <cx:pt idx="1197">5</cx:pt>
          <cx:pt idx="1198">3</cx:pt>
          <cx:pt idx="1199">5</cx:pt>
          <cx:pt idx="1200">3</cx:pt>
          <cx:pt idx="1201">4</cx:pt>
          <cx:pt idx="1202">7</cx:pt>
          <cx:pt idx="1203">5</cx:pt>
          <cx:pt idx="1204">7</cx:pt>
          <cx:pt idx="1205">5</cx:pt>
          <cx:pt idx="1206">4</cx:pt>
          <cx:pt idx="1207">5</cx:pt>
          <cx:pt idx="1208">7</cx:pt>
          <cx:pt idx="1209">5</cx:pt>
          <cx:pt idx="1210">5</cx:pt>
          <cx:pt idx="1211">5</cx:pt>
          <cx:pt idx="1212">5</cx:pt>
          <cx:pt idx="1213">5</cx:pt>
          <cx:pt idx="1214">4</cx:pt>
          <cx:pt idx="1215">7</cx:pt>
          <cx:pt idx="1216">5</cx:pt>
          <cx:pt idx="1217">4</cx:pt>
          <cx:pt idx="1218">4</cx:pt>
          <cx:pt idx="1219">4</cx:pt>
          <cx:pt idx="1220">4</cx:pt>
          <cx:pt idx="1221">7</cx:pt>
          <cx:pt idx="1222">4</cx:pt>
          <cx:pt idx="1223">4</cx:pt>
          <cx:pt idx="1224">4</cx:pt>
          <cx:pt idx="1225">7</cx:pt>
          <cx:pt idx="1226">7</cx:pt>
          <cx:pt idx="1227">4</cx:pt>
          <cx:pt idx="1228">7</cx:pt>
          <cx:pt idx="1229">4</cx:pt>
          <cx:pt idx="1230">4</cx:pt>
          <cx:pt idx="1231">7</cx:pt>
          <cx:pt idx="1232">7</cx:pt>
          <cx:pt idx="1233">4</cx:pt>
          <cx:pt idx="1234">1</cx:pt>
          <cx:pt idx="1235">6</cx:pt>
          <cx:pt idx="1236">2</cx:pt>
          <cx:pt idx="1237">2</cx:pt>
          <cx:pt idx="1238">6</cx:pt>
          <cx:pt idx="1239">2</cx:pt>
          <cx:pt idx="1240">2</cx:pt>
          <cx:pt idx="1241">2</cx:pt>
          <cx:pt idx="1242">6</cx:pt>
          <cx:pt idx="1243">2</cx:pt>
          <cx:pt idx="1244">2</cx:pt>
          <cx:pt idx="1245">2</cx:pt>
          <cx:pt idx="1246">2</cx:pt>
          <cx:pt idx="1247">1</cx:pt>
          <cx:pt idx="1248">7</cx:pt>
          <cx:pt idx="1249">7</cx:pt>
          <cx:pt idx="1250">1</cx:pt>
          <cx:pt idx="1251">1</cx:pt>
          <cx:pt idx="1252">1</cx:pt>
          <cx:pt idx="1253">1</cx:pt>
          <cx:pt idx="1254">1</cx:pt>
          <cx:pt idx="1255">1</cx:pt>
          <cx:pt idx="1256">7</cx:pt>
          <cx:pt idx="1257">7</cx:pt>
          <cx:pt idx="1258">5</cx:pt>
          <cx:pt idx="1259">0</cx:pt>
          <cx:pt idx="1260">5</cx:pt>
          <cx:pt idx="1261">5</cx:pt>
          <cx:pt idx="1262">5</cx:pt>
          <cx:pt idx="1263">6</cx:pt>
          <cx:pt idx="1264">1</cx:pt>
          <cx:pt idx="1265">2</cx:pt>
          <cx:pt idx="1266">0</cx:pt>
          <cx:pt idx="1267">5</cx:pt>
          <cx:pt idx="1268">4</cx:pt>
          <cx:pt idx="1269">1</cx:pt>
          <cx:pt idx="1270">4</cx:pt>
          <cx:pt idx="1271">0</cx:pt>
          <cx:pt idx="1272">1</cx:pt>
          <cx:pt idx="1273">7</cx:pt>
          <cx:pt idx="1274">0</cx:pt>
          <cx:pt idx="1275">6</cx:pt>
          <cx:pt idx="1276">6</cx:pt>
          <cx:pt idx="1277">6</cx:pt>
          <cx:pt idx="1278">6</cx:pt>
          <cx:pt idx="1279">3</cx:pt>
          <cx:pt idx="1280">0</cx:pt>
          <cx:pt idx="1281">7</cx:pt>
          <cx:pt idx="1282">7</cx:pt>
          <cx:pt idx="1283">1</cx:pt>
          <cx:pt idx="1284">4</cx:pt>
          <cx:pt idx="1285">5</cx:pt>
          <cx:pt idx="1286">5</cx:pt>
          <cx:pt idx="1287">5</cx:pt>
          <cx:pt idx="1288">10</cx:pt>
          <cx:pt idx="1289">4</cx:pt>
          <cx:pt idx="1290">4</cx:pt>
          <cx:pt idx="1291">5</cx:pt>
          <cx:pt idx="1292">4</cx:pt>
          <cx:pt idx="1293">4</cx:pt>
          <cx:pt idx="1294">4</cx:pt>
          <cx:pt idx="1295">4</cx:pt>
          <cx:pt idx="1296">5</cx:pt>
          <cx:pt idx="1297">4</cx:pt>
          <cx:pt idx="1298">4</cx:pt>
          <cx:pt idx="1299">5</cx:pt>
          <cx:pt idx="1300">6</cx:pt>
          <cx:pt idx="1301">6</cx:pt>
          <cx:pt idx="1302">4</cx:pt>
          <cx:pt idx="1303">5</cx:pt>
          <cx:pt idx="1304">5</cx:pt>
          <cx:pt idx="1305">2</cx:pt>
          <cx:pt idx="1306">2</cx:pt>
          <cx:pt idx="1307">2</cx:pt>
          <cx:pt idx="1308">2</cx:pt>
          <cx:pt idx="1309">2</cx:pt>
          <cx:pt idx="1310">2</cx:pt>
          <cx:pt idx="1311">2</cx:pt>
          <cx:pt idx="1312">2</cx:pt>
          <cx:pt idx="1313">2</cx:pt>
          <cx:pt idx="1314">2</cx:pt>
          <cx:pt idx="1315">2</cx:pt>
          <cx:pt idx="1316">4</cx:pt>
          <cx:pt idx="1317">7</cx:pt>
          <cx:pt idx="1318">4</cx:pt>
          <cx:pt idx="1319">4</cx:pt>
          <cx:pt idx="1320">4</cx:pt>
          <cx:pt idx="1321">7</cx:pt>
          <cx:pt idx="1322">4</cx:pt>
          <cx:pt idx="1323">4</cx:pt>
          <cx:pt idx="1324">4</cx:pt>
          <cx:pt idx="1325">4</cx:pt>
          <cx:pt idx="1326">6</cx:pt>
          <cx:pt idx="1327">6</cx:pt>
          <cx:pt idx="1328">4</cx:pt>
          <cx:pt idx="1329">4</cx:pt>
          <cx:pt idx="1330">6</cx:pt>
          <cx:pt idx="1331">6</cx:pt>
          <cx:pt idx="1332">4</cx:pt>
          <cx:pt idx="1333">5</cx:pt>
          <cx:pt idx="1334">5</cx:pt>
          <cx:pt idx="1335">2</cx:pt>
          <cx:pt idx="1336">2</cx:pt>
          <cx:pt idx="1337">2</cx:pt>
          <cx:pt idx="1338">2</cx:pt>
          <cx:pt idx="1339">6</cx:pt>
          <cx:pt idx="1340">2</cx:pt>
          <cx:pt idx="1341">2</cx:pt>
          <cx:pt idx="1342">2</cx:pt>
          <cx:pt idx="1343">2</cx:pt>
          <cx:pt idx="1344">2</cx:pt>
          <cx:pt idx="1345">2</cx:pt>
          <cx:pt idx="1346">22</cx:pt>
          <cx:pt idx="1347">22</cx:pt>
          <cx:pt idx="1348">3</cx:pt>
          <cx:pt idx="1349">2</cx:pt>
          <cx:pt idx="1350">3</cx:pt>
          <cx:pt idx="1351">22</cx:pt>
          <cx:pt idx="1352">3</cx:pt>
          <cx:pt idx="1353">22</cx:pt>
          <cx:pt idx="1354">2</cx:pt>
          <cx:pt idx="1355">2</cx:pt>
          <cx:pt idx="1356">3</cx:pt>
          <cx:pt idx="1357">3</cx:pt>
          <cx:pt idx="1358">2</cx:pt>
          <cx:pt idx="1359">2</cx:pt>
          <cx:pt idx="1360">3</cx:pt>
          <cx:pt idx="1361">3</cx:pt>
          <cx:pt idx="1362">2</cx:pt>
          <cx:pt idx="1363">2</cx:pt>
          <cx:pt idx="1364">2</cx:pt>
          <cx:pt idx="1365">2</cx:pt>
          <cx:pt idx="1366">2</cx:pt>
          <cx:pt idx="1367">2</cx:pt>
          <cx:pt idx="1368">2</cx:pt>
          <cx:pt idx="1369">2</cx:pt>
          <cx:pt idx="1370">2</cx:pt>
          <cx:pt idx="1371">2</cx:pt>
          <cx:pt idx="1372">2</cx:pt>
          <cx:pt idx="1373">2</cx:pt>
          <cx:pt idx="1374">2</cx:pt>
          <cx:pt idx="1375">2</cx:pt>
          <cx:pt idx="1376">4</cx:pt>
          <cx:pt idx="1377">5</cx:pt>
          <cx:pt idx="1378">2</cx:pt>
          <cx:pt idx="1379">2</cx:pt>
          <cx:pt idx="1380">2</cx:pt>
          <cx:pt idx="1381">4</cx:pt>
          <cx:pt idx="1382">2</cx:pt>
          <cx:pt idx="1383">3</cx:pt>
          <cx:pt idx="1384">4</cx:pt>
          <cx:pt idx="1385">4</cx:pt>
          <cx:pt idx="1386">4</cx:pt>
          <cx:pt idx="1387">4</cx:pt>
          <cx:pt idx="1388">6</cx:pt>
          <cx:pt idx="1389">4</cx:pt>
          <cx:pt idx="1390">6</cx:pt>
          <cx:pt idx="1391">4</cx:pt>
          <cx:pt idx="1392">4</cx:pt>
          <cx:pt idx="1393">4</cx:pt>
          <cx:pt idx="1394">5</cx:pt>
          <cx:pt idx="1395">4</cx:pt>
          <cx:pt idx="1396">4</cx:pt>
          <cx:pt idx="1397">8</cx:pt>
          <cx:pt idx="1398">20</cx:pt>
          <cx:pt idx="1399">5</cx:pt>
          <cx:pt idx="1400">15</cx:pt>
          <cx:pt idx="1401">0</cx:pt>
          <cx:pt idx="1402">0</cx:pt>
          <cx:pt idx="1403">6</cx:pt>
          <cx:pt idx="1404">6</cx:pt>
          <cx:pt idx="1405">0</cx:pt>
          <cx:pt idx="1406">0</cx:pt>
          <cx:pt idx="1407">20</cx:pt>
          <cx:pt idx="1408">20</cx:pt>
          <cx:pt idx="1409">5</cx:pt>
          <cx:pt idx="1410">0</cx:pt>
          <cx:pt idx="1411">0</cx:pt>
          <cx:pt idx="1412">6</cx:pt>
          <cx:pt idx="1413">2</cx:pt>
          <cx:pt idx="1414">2</cx:pt>
          <cx:pt idx="1415">2</cx:pt>
          <cx:pt idx="1416">2</cx:pt>
          <cx:pt idx="1417">2</cx:pt>
          <cx:pt idx="1418">2</cx:pt>
          <cx:pt idx="1419">2</cx:pt>
          <cx:pt idx="1420">2</cx:pt>
          <cx:pt idx="1421">2</cx:pt>
          <cx:pt idx="1422">2</cx:pt>
          <cx:pt idx="1423">2</cx:pt>
          <cx:pt idx="1424">4</cx:pt>
          <cx:pt idx="1425">7</cx:pt>
          <cx:pt idx="1426">4</cx:pt>
          <cx:pt idx="1427">7</cx:pt>
          <cx:pt idx="1428">7</cx:pt>
          <cx:pt idx="1429">4</cx:pt>
          <cx:pt idx="1430">4</cx:pt>
          <cx:pt idx="1431">2</cx:pt>
          <cx:pt idx="1432">8</cx:pt>
          <cx:pt idx="1433">32</cx:pt>
          <cx:pt idx="1434">4</cx:pt>
          <cx:pt idx="1435">8</cx:pt>
          <cx:pt idx="1436">0</cx:pt>
          <cx:pt idx="1437">0</cx:pt>
          <cx:pt idx="1438">1</cx:pt>
          <cx:pt idx="1439">1</cx:pt>
          <cx:pt idx="1440">1</cx:pt>
          <cx:pt idx="1441">4</cx:pt>
          <cx:pt idx="1442">5</cx:pt>
          <cx:pt idx="1443">4</cx:pt>
          <cx:pt idx="1444">6</cx:pt>
          <cx:pt idx="1445">2</cx:pt>
          <cx:pt idx="1446">14</cx:pt>
          <cx:pt idx="1447">29</cx:pt>
          <cx:pt idx="1448">14</cx:pt>
          <cx:pt idx="1449">32</cx:pt>
          <cx:pt idx="1450">14</cx:pt>
          <cx:pt idx="1451">30</cx:pt>
          <cx:pt idx="1452">7</cx:pt>
          <cx:pt idx="1453">4</cx:pt>
          <cx:pt idx="1454">4</cx:pt>
          <cx:pt idx="1455">4</cx:pt>
          <cx:pt idx="1456">6</cx:pt>
          <cx:pt idx="1457">4</cx:pt>
          <cx:pt idx="1458">5</cx:pt>
          <cx:pt idx="1459">4</cx:pt>
          <cx:pt idx="1460">4</cx:pt>
          <cx:pt idx="1461">4</cx:pt>
          <cx:pt idx="1462">5</cx:pt>
          <cx:pt idx="1463">5</cx:pt>
          <cx:pt idx="1464">6</cx:pt>
          <cx:pt idx="1465">6</cx:pt>
          <cx:pt idx="1466">2</cx:pt>
          <cx:pt idx="1467">2</cx:pt>
          <cx:pt idx="1468">2</cx:pt>
          <cx:pt idx="1469">2</cx:pt>
          <cx:pt idx="1470">2</cx:pt>
          <cx:pt idx="1471">2</cx:pt>
          <cx:pt idx="1472">2</cx:pt>
          <cx:pt idx="1473">2</cx:pt>
          <cx:pt idx="1474">2</cx:pt>
          <cx:pt idx="1475">2</cx:pt>
          <cx:pt idx="1476">1</cx:pt>
          <cx:pt idx="1477">1</cx:pt>
          <cx:pt idx="1478">1</cx:pt>
          <cx:pt idx="1479">2</cx:pt>
          <cx:pt idx="1480">2</cx:pt>
          <cx:pt idx="1481">2</cx:pt>
          <cx:pt idx="1482">1</cx:pt>
          <cx:pt idx="1483">2</cx:pt>
          <cx:pt idx="1484">2</cx:pt>
          <cx:pt idx="1485">2</cx:pt>
          <cx:pt idx="1486">2</cx:pt>
          <cx:pt idx="1487">2</cx:pt>
          <cx:pt idx="1488">2</cx:pt>
          <cx:pt idx="1489">19</cx:pt>
          <cx:pt idx="1490">17</cx:pt>
          <cx:pt idx="1491">33</cx:pt>
          <cx:pt idx="1492">18</cx:pt>
          <cx:pt idx="1493">27</cx:pt>
          <cx:pt idx="1494">33</cx:pt>
          <cx:pt idx="1495">19</cx:pt>
          <cx:pt idx="1496">42</cx:pt>
          <cx:pt idx="1497">33</cx:pt>
          <cx:pt idx="1498">3</cx:pt>
          <cx:pt idx="1499">0</cx:pt>
          <cx:pt idx="1500">0</cx:pt>
          <cx:pt idx="1501">4</cx:pt>
          <cx:pt idx="1502">0</cx:pt>
          <cx:pt idx="1503">10</cx:pt>
          <cx:pt idx="1504">5</cx:pt>
          <cx:pt idx="1505">0</cx:pt>
          <cx:pt idx="1506">7</cx:pt>
          <cx:pt idx="1507">3</cx:pt>
          <cx:pt idx="1508">9</cx:pt>
          <cx:pt idx="1509">0</cx:pt>
          <cx:pt idx="1510">4</cx:pt>
          <cx:pt idx="1511">1</cx:pt>
          <cx:pt idx="1512">4</cx:pt>
          <cx:pt idx="1513">4</cx:pt>
          <cx:pt idx="1514">0</cx:pt>
          <cx:pt idx="1515">7</cx:pt>
          <cx:pt idx="1516">25</cx:pt>
          <cx:pt idx="1517">8</cx:pt>
          <cx:pt idx="1518">21</cx:pt>
          <cx:pt idx="1519">7</cx:pt>
          <cx:pt idx="1520">28</cx:pt>
          <cx:pt idx="1521">28</cx:pt>
          <cx:pt idx="1522">7</cx:pt>
          <cx:pt idx="1523">14</cx:pt>
          <cx:pt idx="1524">14</cx:pt>
          <cx:pt idx="1525">7</cx:pt>
          <cx:pt idx="1526">7</cx:pt>
          <cx:pt idx="1527">7</cx:pt>
          <cx:pt idx="1528">12</cx:pt>
          <cx:pt idx="1529">5</cx:pt>
          <cx:pt idx="1530">21</cx:pt>
          <cx:pt idx="1531">7</cx:pt>
          <cx:pt idx="1532">5</cx:pt>
          <cx:pt idx="1533">7</cx:pt>
          <cx:pt idx="1534">2</cx:pt>
          <cx:pt idx="1535">2</cx:pt>
          <cx:pt idx="1536">1</cx:pt>
          <cx:pt idx="1537">7</cx:pt>
          <cx:pt idx="1538">7</cx:pt>
          <cx:pt idx="1539">7</cx:pt>
          <cx:pt idx="1540">21</cx:pt>
          <cx:pt idx="1541">4</cx:pt>
          <cx:pt idx="1542">12</cx:pt>
          <cx:pt idx="1543">19</cx:pt>
          <cx:pt idx="1544">1</cx:pt>
          <cx:pt idx="1545">7</cx:pt>
          <cx:pt idx="1546">3</cx:pt>
          <cx:pt idx="1547">3</cx:pt>
          <cx:pt idx="1548">7</cx:pt>
          <cx:pt idx="1549">2</cx:pt>
          <cx:pt idx="1550">1</cx:pt>
          <cx:pt idx="1551">3</cx:pt>
          <cx:pt idx="1552">6</cx:pt>
          <cx:pt idx="1553">1</cx:pt>
          <cx:pt idx="1554">1</cx:pt>
          <cx:pt idx="1555">1</cx:pt>
          <cx:pt idx="1556">20</cx:pt>
          <cx:pt idx="1557">14</cx:pt>
          <cx:pt idx="1558">34</cx:pt>
          <cx:pt idx="1559">4</cx:pt>
          <cx:pt idx="1560">1</cx:pt>
          <cx:pt idx="1561">7</cx:pt>
          <cx:pt idx="1562">14</cx:pt>
          <cx:pt idx="1563">7</cx:pt>
          <cx:pt idx="1564">7</cx:pt>
          <cx:pt idx="1565">18</cx:pt>
          <cx:pt idx="1566">7</cx:pt>
          <cx:pt idx="1567">61</cx:pt>
          <cx:pt idx="1568">61</cx:pt>
          <cx:pt idx="1569">2</cx:pt>
          <cx:pt idx="1570">7</cx:pt>
          <cx:pt idx="1571">30</cx:pt>
          <cx:pt idx="1572">8</cx:pt>
          <cx:pt idx="1573">10</cx:pt>
          <cx:pt idx="1574">14</cx:pt>
          <cx:pt idx="1575">29</cx:pt>
          <cx:pt idx="1576">0</cx:pt>
          <cx:pt idx="1577">6</cx:pt>
          <cx:pt idx="1578">6</cx:pt>
          <cx:pt idx="1579">5</cx:pt>
          <cx:pt idx="1580">3</cx:pt>
          <cx:pt idx="1581">6</cx:pt>
          <cx:pt idx="1582">3</cx:pt>
          <cx:pt idx="1583">3</cx:pt>
          <cx:pt idx="1584">6</cx:pt>
          <cx:pt idx="1585">14</cx:pt>
          <cx:pt idx="1586">21</cx:pt>
          <cx:pt idx="1587">6</cx:pt>
          <cx:pt idx="1588">3</cx:pt>
          <cx:pt idx="1589">7</cx:pt>
          <cx:pt idx="1590">2</cx:pt>
          <cx:pt idx="1591">1</cx:pt>
          <cx:pt idx="1592">7</cx:pt>
          <cx:pt idx="1593">7</cx:pt>
          <cx:pt idx="1594">7</cx:pt>
          <cx:pt idx="1595">7</cx:pt>
          <cx:pt idx="1596">14</cx:pt>
          <cx:pt idx="1597">7</cx:pt>
          <cx:pt idx="1598">5</cx:pt>
          <cx:pt idx="1599">14</cx:pt>
          <cx:pt idx="1600">7</cx:pt>
          <cx:pt idx="1601">7</cx:pt>
          <cx:pt idx="1602">6</cx:pt>
          <cx:pt idx="1603">3</cx:pt>
          <cx:pt idx="1604">6</cx:pt>
          <cx:pt idx="1605">5</cx:pt>
          <cx:pt idx="1606">1</cx:pt>
          <cx:pt idx="1607">7</cx:pt>
          <cx:pt idx="1608">5</cx:pt>
          <cx:pt idx="1609">7</cx:pt>
          <cx:pt idx="1610">7</cx:pt>
          <cx:pt idx="1611">7</cx:pt>
          <cx:pt idx="1612">7</cx:pt>
          <cx:pt idx="1613">3</cx:pt>
          <cx:pt idx="1614">7</cx:pt>
          <cx:pt idx="1615">70</cx:pt>
          <cx:pt idx="1616">20</cx:pt>
          <cx:pt idx="1617">42</cx:pt>
          <cx:pt idx="1618">42</cx:pt>
          <cx:pt idx="1619">13</cx:pt>
          <cx:pt idx="1620">21</cx:pt>
          <cx:pt idx="1621">24</cx:pt>
          <cx:pt idx="1622">31</cx:pt>
          <cx:pt idx="1623">2</cx:pt>
          <cx:pt idx="1624">0</cx:pt>
          <cx:pt idx="1625">6</cx:pt>
          <cx:pt idx="1626">4</cx:pt>
          <cx:pt idx="1627">6</cx:pt>
          <cx:pt idx="1628">1</cx:pt>
          <cx:pt idx="1629">2</cx:pt>
          <cx:pt idx="1630">2</cx:pt>
          <cx:pt idx="1631">1</cx:pt>
          <cx:pt idx="1632">7</cx:pt>
          <cx:pt idx="1633">5</cx:pt>
          <cx:pt idx="1634">6</cx:pt>
          <cx:pt idx="1635">7</cx:pt>
          <cx:pt idx="1636">12</cx:pt>
          <cx:pt idx="1637">12</cx:pt>
          <cx:pt idx="1638">3</cx:pt>
          <cx:pt idx="1639">0</cx:pt>
          <cx:pt idx="1640">11</cx:pt>
          <cx:pt idx="1641">21</cx:pt>
          <cx:pt idx="1642">7</cx:pt>
          <cx:pt idx="1643">4</cx:pt>
          <cx:pt idx="1644">1</cx:pt>
          <cx:pt idx="1645">11</cx:pt>
          <cx:pt idx="1646">1</cx:pt>
          <cx:pt idx="1647">5</cx:pt>
          <cx:pt idx="1648">4</cx:pt>
          <cx:pt idx="1649">11</cx:pt>
          <cx:pt idx="1650">1</cx:pt>
          <cx:pt idx="1651">1</cx:pt>
          <cx:pt idx="1652">2</cx:pt>
          <cx:pt idx="1653">1</cx:pt>
          <cx:pt idx="1654">2</cx:pt>
          <cx:pt idx="1655">10</cx:pt>
          <cx:pt idx="1656">3</cx:pt>
          <cx:pt idx="1657">36</cx:pt>
          <cx:pt idx="1658">36</cx:pt>
          <cx:pt idx="1659">1</cx:pt>
          <cx:pt idx="1660">36</cx:pt>
          <cx:pt idx="1661">2</cx:pt>
          <cx:pt idx="1662">4</cx:pt>
          <cx:pt idx="1663">4</cx:pt>
          <cx:pt idx="1664">4</cx:pt>
          <cx:pt idx="1665">4</cx:pt>
          <cx:pt idx="1666">4</cx:pt>
          <cx:pt idx="1667">4</cx:pt>
          <cx:pt idx="1668">4</cx:pt>
          <cx:pt idx="1669">4</cx:pt>
          <cx:pt idx="1670">4</cx:pt>
          <cx:pt idx="1671">4</cx:pt>
          <cx:pt idx="1672">4</cx:pt>
          <cx:pt idx="1673">4</cx:pt>
          <cx:pt idx="1674">4</cx:pt>
          <cx:pt idx="1675">4</cx:pt>
          <cx:pt idx="1676">4</cx:pt>
          <cx:pt idx="1677">2</cx:pt>
          <cx:pt idx="1678">2</cx:pt>
          <cx:pt idx="1679">2</cx:pt>
          <cx:pt idx="1680">2</cx:pt>
          <cx:pt idx="1681">2</cx:pt>
          <cx:pt idx="1682">2</cx:pt>
          <cx:pt idx="1683">2</cx:pt>
          <cx:pt idx="1684">2</cx:pt>
          <cx:pt idx="1685">2</cx:pt>
          <cx:pt idx="1686">2</cx:pt>
          <cx:pt idx="1687">2</cx:pt>
          <cx:pt idx="1688">8</cx:pt>
          <cx:pt idx="1689">12</cx:pt>
          <cx:pt idx="1690">3</cx:pt>
          <cx:pt idx="1691">6</cx:pt>
          <cx:pt idx="1692">5</cx:pt>
          <cx:pt idx="1693">7</cx:pt>
          <cx:pt idx="1694">1</cx:pt>
          <cx:pt idx="1695">1</cx:pt>
          <cx:pt idx="1696">14</cx:pt>
          <cx:pt idx="1697">13</cx:pt>
          <cx:pt idx="1698">12</cx:pt>
          <cx:pt idx="1699">14</cx:pt>
          <cx:pt idx="1700">8</cx:pt>
          <cx:pt idx="1701">15</cx:pt>
          <cx:pt idx="1702">14</cx:pt>
          <cx:pt idx="1703">19</cx:pt>
          <cx:pt idx="1704">15</cx:pt>
          <cx:pt idx="1705">8</cx:pt>
          <cx:pt idx="1706">14</cx:pt>
          <cx:pt idx="1707">17</cx:pt>
          <cx:pt idx="1708">12</cx:pt>
          <cx:pt idx="1709">0</cx:pt>
          <cx:pt idx="1710">2</cx:pt>
          <cx:pt idx="1711">12</cx:pt>
          <cx:pt idx="1712">18</cx:pt>
          <cx:pt idx="1713">7</cx:pt>
          <cx:pt idx="1714">18</cx:pt>
          <cx:pt idx="1715">22</cx:pt>
          <cx:pt idx="1716">15</cx:pt>
          <cx:pt idx="1717">22</cx:pt>
          <cx:pt idx="1718">1</cx:pt>
          <cx:pt idx="1719">14</cx:pt>
          <cx:pt idx="1720">7</cx:pt>
          <cx:pt idx="1721">14</cx:pt>
          <cx:pt idx="1722">7</cx:pt>
          <cx:pt idx="1723">14</cx:pt>
          <cx:pt idx="1724">3</cx:pt>
          <cx:pt idx="1725">7</cx:pt>
          <cx:pt idx="1726">12</cx:pt>
          <cx:pt idx="1727">6</cx:pt>
          <cx:pt idx="1728">8</cx:pt>
          <cx:pt idx="1729">15</cx:pt>
          <cx:pt idx="1730">0</cx:pt>
          <cx:pt idx="1731">6</cx:pt>
          <cx:pt idx="1732">0</cx:pt>
          <cx:pt idx="1733">0</cx:pt>
          <cx:pt idx="1734">0</cx:pt>
          <cx:pt idx="1735">21</cx:pt>
          <cx:pt idx="1736">21</cx:pt>
          <cx:pt idx="1737">20</cx:pt>
          <cx:pt idx="1738">19</cx:pt>
          <cx:pt idx="1739">19</cx:pt>
          <cx:pt idx="1740">19</cx:pt>
          <cx:pt idx="1741">25</cx:pt>
          <cx:pt idx="1742">19</cx:pt>
          <cx:pt idx="1743">14</cx:pt>
          <cx:pt idx="1744">26</cx:pt>
          <cx:pt idx="1745">26</cx:pt>
          <cx:pt idx="1746">14</cx:pt>
          <cx:pt idx="1747">3</cx:pt>
          <cx:pt idx="1748">11</cx:pt>
          <cx:pt idx="1749">26</cx:pt>
          <cx:pt idx="1750">7</cx:pt>
          <cx:pt idx="1751">7</cx:pt>
          <cx:pt idx="1752">3</cx:pt>
          <cx:pt idx="1753">8</cx:pt>
          <cx:pt idx="1754">1</cx:pt>
          <cx:pt idx="1755">6</cx:pt>
          <cx:pt idx="1756">5</cx:pt>
          <cx:pt idx="1757">7</cx:pt>
          <cx:pt idx="1758">2</cx:pt>
          <cx:pt idx="1759">8</cx:pt>
          <cx:pt idx="1760">2</cx:pt>
          <cx:pt idx="1761">2</cx:pt>
          <cx:pt idx="1762">2</cx:pt>
          <cx:pt idx="1763">6</cx:pt>
          <cx:pt idx="1764">3</cx:pt>
          <cx:pt idx="1765">1</cx:pt>
          <cx:pt idx="1766">6</cx:pt>
          <cx:pt idx="1767">7</cx:pt>
          <cx:pt idx="1768">2</cx:pt>
          <cx:pt idx="1769">2</cx:pt>
          <cx:pt idx="1770">15</cx:pt>
          <cx:pt idx="1771">10</cx:pt>
          <cx:pt idx="1772">7</cx:pt>
          <cx:pt idx="1773">7</cx:pt>
          <cx:pt idx="1774">7</cx:pt>
          <cx:pt idx="1775">7</cx:pt>
          <cx:pt idx="1776">7</cx:pt>
          <cx:pt idx="1777">7</cx:pt>
          <cx:pt idx="1778">7</cx:pt>
          <cx:pt idx="1779">8</cx:pt>
          <cx:pt idx="1780">7</cx:pt>
          <cx:pt idx="1781">7</cx:pt>
          <cx:pt idx="1782">8</cx:pt>
          <cx:pt idx="1783">1</cx:pt>
          <cx:pt idx="1784">4</cx:pt>
          <cx:pt idx="1785">6</cx:pt>
          <cx:pt idx="1786">1</cx:pt>
          <cx:pt idx="1787">1</cx:pt>
          <cx:pt idx="1788">2</cx:pt>
          <cx:pt idx="1789">2</cx:pt>
          <cx:pt idx="1790">17</cx:pt>
          <cx:pt idx="1791">4</cx:pt>
          <cx:pt idx="1792">5</cx:pt>
          <cx:pt idx="1793">14</cx:pt>
          <cx:pt idx="1794">7</cx:pt>
          <cx:pt idx="1795">1</cx:pt>
          <cx:pt idx="1796">28</cx:pt>
          <cx:pt idx="1797">5</cx:pt>
          <cx:pt idx="1798">12</cx:pt>
          <cx:pt idx="1799">6</cx:pt>
          <cx:pt idx="1800">13</cx:pt>
          <cx:pt idx="1801">6</cx:pt>
          <cx:pt idx="1802">5</cx:pt>
          <cx:pt idx="1803">6</cx:pt>
          <cx:pt idx="1804">13</cx:pt>
          <cx:pt idx="1805">1</cx:pt>
          <cx:pt idx="1806">3</cx:pt>
          <cx:pt idx="1807">3</cx:pt>
          <cx:pt idx="1808">8</cx:pt>
          <cx:pt idx="1809">0</cx:pt>
          <cx:pt idx="1810">2</cx:pt>
          <cx:pt idx="1811">0</cx:pt>
          <cx:pt idx="1812">2</cx:pt>
          <cx:pt idx="1813">0</cx:pt>
          <cx:pt idx="1814">0</cx:pt>
          <cx:pt idx="1815">1</cx:pt>
          <cx:pt idx="1816">8</cx:pt>
          <cx:pt idx="1817">3</cx:pt>
          <cx:pt idx="1818">13</cx:pt>
          <cx:pt idx="1819">1</cx:pt>
          <cx:pt idx="1820">7</cx:pt>
          <cx:pt idx="1821">6</cx:pt>
          <cx:pt idx="1822">6</cx:pt>
          <cx:pt idx="1823">13</cx:pt>
          <cx:pt idx="1824">5</cx:pt>
          <cx:pt idx="1825">10</cx:pt>
          <cx:pt idx="1826">2</cx:pt>
          <cx:pt idx="1827">0</cx:pt>
          <cx:pt idx="1828">0</cx:pt>
          <cx:pt idx="1829">0</cx:pt>
          <cx:pt idx="1830">0</cx:pt>
          <cx:pt idx="1831">0</cx:pt>
          <cx:pt idx="1832">1</cx:pt>
          <cx:pt idx="1833">1</cx:pt>
          <cx:pt idx="1834">0</cx:pt>
          <cx:pt idx="1835">0</cx:pt>
          <cx:pt idx="1836">2</cx:pt>
          <cx:pt idx="1837">0</cx:pt>
          <cx:pt idx="1838">1</cx:pt>
          <cx:pt idx="1839">2</cx:pt>
          <cx:pt idx="1840">1</cx:pt>
          <cx:pt idx="1841">6</cx:pt>
          <cx:pt idx="1842">0</cx:pt>
          <cx:pt idx="1843">6</cx:pt>
          <cx:pt idx="1844">6</cx:pt>
          <cx:pt idx="1845">6</cx:pt>
          <cx:pt idx="1846">13</cx:pt>
          <cx:pt idx="1847">0</cx:pt>
          <cx:pt idx="1848">0</cx:pt>
          <cx:pt idx="1849">0</cx:pt>
          <cx:pt idx="1850">6</cx:pt>
          <cx:pt idx="1851">7</cx:pt>
          <cx:pt idx="1852">6</cx:pt>
          <cx:pt idx="1853">7</cx:pt>
          <cx:pt idx="1854">7</cx:pt>
          <cx:pt idx="1855">13</cx:pt>
          <cx:pt idx="1856">21</cx:pt>
          <cx:pt idx="1857">19</cx:pt>
          <cx:pt idx="1858">21</cx:pt>
          <cx:pt idx="1859">18</cx:pt>
          <cx:pt idx="1860">20</cx:pt>
          <cx:pt idx="1861">21</cx:pt>
          <cx:pt idx="1862">13</cx:pt>
          <cx:pt idx="1863">14</cx:pt>
          <cx:pt idx="1864">15</cx:pt>
          <cx:pt idx="1865">19</cx:pt>
          <cx:pt idx="1866">14</cx:pt>
          <cx:pt idx="1867">15</cx:pt>
          <cx:pt idx="1868">13</cx:pt>
          <cx:pt idx="1869">15</cx:pt>
          <cx:pt idx="1870">14</cx:pt>
          <cx:pt idx="1871">14</cx:pt>
          <cx:pt idx="1872">14</cx:pt>
          <cx:pt idx="1873">7</cx:pt>
          <cx:pt idx="1874">4</cx:pt>
          <cx:pt idx="1875">6</cx:pt>
          <cx:pt idx="1876">7</cx:pt>
          <cx:pt idx="1877">4</cx:pt>
          <cx:pt idx="1878">48</cx:pt>
          <cx:pt idx="1879">10</cx:pt>
          <cx:pt idx="1880">14</cx:pt>
          <cx:pt idx="1881">62</cx:pt>
          <cx:pt idx="1882">38</cx:pt>
          <cx:pt idx="1883">13</cx:pt>
          <cx:pt idx="1884">11</cx:pt>
          <cx:pt idx="1885">8</cx:pt>
          <cx:pt idx="1886">0</cx:pt>
          <cx:pt idx="1887">0</cx:pt>
          <cx:pt idx="1888">0</cx:pt>
          <cx:pt idx="1889">0</cx:pt>
          <cx:pt idx="1890">0</cx:pt>
          <cx:pt idx="1891">0</cx:pt>
          <cx:pt idx="1892">0</cx:pt>
          <cx:pt idx="1893">0</cx:pt>
          <cx:pt idx="1894">0</cx:pt>
          <cx:pt idx="1895">0</cx:pt>
          <cx:pt idx="1896">0</cx:pt>
          <cx:pt idx="1897">0</cx:pt>
          <cx:pt idx="1898">0</cx:pt>
          <cx:pt idx="1899">0</cx:pt>
          <cx:pt idx="1900">0</cx:pt>
          <cx:pt idx="1901">0</cx:pt>
          <cx:pt idx="1902">0</cx:pt>
          <cx:pt idx="1903">0</cx:pt>
          <cx:pt idx="1904">0</cx:pt>
          <cx:pt idx="1905">0</cx:pt>
          <cx:pt idx="1906">0</cx:pt>
          <cx:pt idx="1907">0</cx:pt>
          <cx:pt idx="1908">0</cx:pt>
          <cx:pt idx="1909">0</cx:pt>
          <cx:pt idx="1910">0</cx:pt>
          <cx:pt idx="1911">0</cx:pt>
          <cx:pt idx="1912">0</cx:pt>
          <cx:pt idx="1913">0</cx:pt>
          <cx:pt idx="1914">0</cx:pt>
          <cx:pt idx="1915">0</cx:pt>
          <cx:pt idx="1916">0</cx:pt>
          <cx:pt idx="1917">0</cx:pt>
          <cx:pt idx="1918">0</cx:pt>
          <cx:pt idx="1919">0</cx:pt>
          <cx:pt idx="1920">0</cx:pt>
          <cx:pt idx="1921">9</cx:pt>
          <cx:pt idx="1922">2</cx:pt>
          <cx:pt idx="1923">11</cx:pt>
          <cx:pt idx="1924">4</cx:pt>
          <cx:pt idx="1925">12</cx:pt>
          <cx:pt idx="1926">18</cx:pt>
          <cx:pt idx="1927">8</cx:pt>
          <cx:pt idx="1928">35</cx:pt>
          <cx:pt idx="1929">6</cx:pt>
          <cx:pt idx="1930">1</cx:pt>
          <cx:pt idx="1931">5</cx:pt>
          <cx:pt idx="1932">1</cx:pt>
          <cx:pt idx="1933">16</cx:pt>
          <cx:pt idx="1934">23</cx:pt>
          <cx:pt idx="1935">15</cx:pt>
          <cx:pt idx="1936">23</cx:pt>
          <cx:pt idx="1937">19</cx:pt>
          <cx:pt idx="1938">16</cx:pt>
          <cx:pt idx="1939">30</cx:pt>
          <cx:pt idx="1940">16</cx:pt>
          <cx:pt idx="1941">2</cx:pt>
          <cx:pt idx="1942">1</cx:pt>
          <cx:pt idx="1943">7</cx:pt>
          <cx:pt idx="1944">7</cx:pt>
          <cx:pt idx="1945">7</cx:pt>
          <cx:pt idx="1946">12</cx:pt>
          <cx:pt idx="1947">41</cx:pt>
          <cx:pt idx="1948">39</cx:pt>
          <cx:pt idx="1949">40</cx:pt>
          <cx:pt idx="1950">46</cx:pt>
          <cx:pt idx="1951">3</cx:pt>
          <cx:pt idx="1952">5</cx:pt>
          <cx:pt idx="1953">12</cx:pt>
          <cx:pt idx="1954">41</cx:pt>
          <cx:pt idx="1955">39</cx:pt>
          <cx:pt idx="1956">0</cx:pt>
          <cx:pt idx="1957">0</cx:pt>
          <cx:pt idx="1958">38</cx:pt>
          <cx:pt idx="1959">35</cx:pt>
          <cx:pt idx="1960">0</cx:pt>
          <cx:pt idx="1961">0</cx:pt>
          <cx:pt idx="1962">38</cx:pt>
          <cx:pt idx="1963">40</cx:pt>
          <cx:pt idx="1964">40</cx:pt>
          <cx:pt idx="1965">0</cx:pt>
          <cx:pt idx="1966">46</cx:pt>
          <cx:pt idx="1967">5</cx:pt>
          <cx:pt idx="1968">4</cx:pt>
          <cx:pt idx="1969">26</cx:pt>
          <cx:pt idx="1970">39</cx:pt>
          <cx:pt idx="1971">39</cx:pt>
          <cx:pt idx="1972">40</cx:pt>
          <cx:pt idx="1973">43</cx:pt>
          <cx:pt idx="1974">0</cx:pt>
          <cx:pt idx="1975">32</cx:pt>
          <cx:pt idx="1976">12</cx:pt>
          <cx:pt idx="1977">0</cx:pt>
          <cx:pt idx="1978">36</cx:pt>
          <cx:pt idx="1979">0</cx:pt>
          <cx:pt idx="1980">43</cx:pt>
          <cx:pt idx="1981">36</cx:pt>
          <cx:pt idx="1982">9</cx:pt>
          <cx:pt idx="1983">35</cx:pt>
          <cx:pt idx="1984">42</cx:pt>
          <cx:pt idx="1985">34</cx:pt>
          <cx:pt idx="1986">37</cx:pt>
          <cx:pt idx="1987">7</cx:pt>
          <cx:pt idx="1988">0</cx:pt>
          <cx:pt idx="1989">40</cx:pt>
          <cx:pt idx="1990">37</cx:pt>
          <cx:pt idx="1991">41</cx:pt>
          <cx:pt idx="1992">36</cx:pt>
          <cx:pt idx="1993">37</cx:pt>
          <cx:pt idx="1994">36</cx:pt>
          <cx:pt idx="1995">0</cx:pt>
          <cx:pt idx="1996">0</cx:pt>
          <cx:pt idx="1997">36</cx:pt>
          <cx:pt idx="1998">37</cx:pt>
          <cx:pt idx="1999">37</cx:pt>
          <cx:pt idx="2000">35</cx:pt>
          <cx:pt idx="2001">34</cx:pt>
          <cx:pt idx="2002">0</cx:pt>
          <cx:pt idx="2003">36</cx:pt>
          <cx:pt idx="2004">37</cx:pt>
          <cx:pt idx="2005">17</cx:pt>
          <cx:pt idx="2006">42</cx:pt>
          <cx:pt idx="2007">44</cx:pt>
          <cx:pt idx="2008">77</cx:pt>
          <cx:pt idx="2009">39</cx:pt>
          <cx:pt idx="2010">42</cx:pt>
          <cx:pt idx="2011">44</cx:pt>
          <cx:pt idx="2012">42</cx:pt>
          <cx:pt idx="2013">16</cx:pt>
          <cx:pt idx="2014">38</cx:pt>
          <cx:pt idx="2015">9</cx:pt>
          <cx:pt idx="2016">41</cx:pt>
          <cx:pt idx="2017">55</cx:pt>
          <cx:pt idx="2018">8</cx:pt>
          <cx:pt idx="2019">5</cx:pt>
          <cx:pt idx="2020">4</cx:pt>
          <cx:pt idx="2021">4</cx:pt>
          <cx:pt idx="2022">4</cx:pt>
          <cx:pt idx="2023">6</cx:pt>
          <cx:pt idx="2024">0</cx:pt>
          <cx:pt idx="2025">5</cx:pt>
          <cx:pt idx="2026">4</cx:pt>
          <cx:pt idx="2027">12</cx:pt>
          <cx:pt idx="2028">6</cx:pt>
          <cx:pt idx="2029">14</cx:pt>
          <cx:pt idx="2030">14</cx:pt>
          <cx:pt idx="2031">6</cx:pt>
          <cx:pt idx="2032">6</cx:pt>
          <cx:pt idx="2033">6</cx:pt>
          <cx:pt idx="2034">6</cx:pt>
          <cx:pt idx="2035">0</cx:pt>
          <cx:pt idx="2036">6</cx:pt>
          <cx:pt idx="2037">0</cx:pt>
          <cx:pt idx="2038">6</cx:pt>
          <cx:pt idx="2039">6</cx:pt>
          <cx:pt idx="2040">7</cx:pt>
          <cx:pt idx="2041">6</cx:pt>
          <cx:pt idx="2042">6</cx:pt>
          <cx:pt idx="2043">7</cx:pt>
          <cx:pt idx="2044">24</cx:pt>
          <cx:pt idx="2045">23</cx:pt>
          <cx:pt idx="2046">30</cx:pt>
          <cx:pt idx="2047">26</cx:pt>
          <cx:pt idx="2048">29</cx:pt>
          <cx:pt idx="2049">36</cx:pt>
          <cx:pt idx="2050">25</cx:pt>
          <cx:pt idx="2051">25</cx:pt>
          <cx:pt idx="2052">28</cx:pt>
          <cx:pt idx="2053">25</cx:pt>
          <cx:pt idx="2054">30</cx:pt>
          <cx:pt idx="2055">34</cx:pt>
          <cx:pt idx="2056">31</cx:pt>
          <cx:pt idx="2057">7</cx:pt>
          <cx:pt idx="2058">3</cx:pt>
          <cx:pt idx="2059">6</cx:pt>
          <cx:pt idx="2060">3</cx:pt>
          <cx:pt idx="2061">3</cx:pt>
          <cx:pt idx="2062">6</cx:pt>
          <cx:pt idx="2063">0</cx:pt>
          <cx:pt idx="2064">2</cx:pt>
          <cx:pt idx="2065">2</cx:pt>
          <cx:pt idx="2066">34</cx:pt>
          <cx:pt idx="2067">32</cx:pt>
          <cx:pt idx="2068">20</cx:pt>
          <cx:pt idx="2069">15</cx:pt>
          <cx:pt idx="2070">5</cx:pt>
          <cx:pt idx="2071">15</cx:pt>
          <cx:pt idx="2072">41</cx:pt>
          <cx:pt idx="2073">0</cx:pt>
          <cx:pt idx="2074">0</cx:pt>
          <cx:pt idx="2075">18</cx:pt>
          <cx:pt idx="2076">35</cx:pt>
          <cx:pt idx="2077">34</cx:pt>
          <cx:pt idx="2078">41</cx:pt>
          <cx:pt idx="2079">35</cx:pt>
          <cx:pt idx="2080">33</cx:pt>
          <cx:pt idx="2081">0</cx:pt>
          <cx:pt idx="2082">33</cx:pt>
          <cx:pt idx="2083">36</cx:pt>
          <cx:pt idx="2084">16</cx:pt>
          <cx:pt idx="2085">16</cx:pt>
          <cx:pt idx="2086">30</cx:pt>
          <cx:pt idx="2087">34</cx:pt>
          <cx:pt idx="2088">37</cx:pt>
          <cx:pt idx="2089">12</cx:pt>
          <cx:pt idx="2090">16</cx:pt>
          <cx:pt idx="2091">36</cx:pt>
          <cx:pt idx="2092">36</cx:pt>
          <cx:pt idx="2093">37</cx:pt>
          <cx:pt idx="2094">3</cx:pt>
          <cx:pt idx="2095">14</cx:pt>
          <cx:pt idx="2096">30</cx:pt>
          <cx:pt idx="2097">24</cx:pt>
          <cx:pt idx="2098">23</cx:pt>
          <cx:pt idx="2099">15</cx:pt>
          <cx:pt idx="2100">21</cx:pt>
          <cx:pt idx="2101">34</cx:pt>
          <cx:pt idx="2102">35</cx:pt>
          <cx:pt idx="2103">36</cx:pt>
          <cx:pt idx="2104">3</cx:pt>
          <cx:pt idx="2105">30</cx:pt>
          <cx:pt idx="2106">0</cx:pt>
          <cx:pt idx="2107">35</cx:pt>
          <cx:pt idx="2108">35</cx:pt>
          <cx:pt idx="2109">32</cx:pt>
          <cx:pt idx="2110">6</cx:pt>
          <cx:pt idx="2111">4</cx:pt>
          <cx:pt idx="2112">1</cx:pt>
          <cx:pt idx="2113">1</cx:pt>
          <cx:pt idx="2114">1</cx:pt>
          <cx:pt idx="2115">2</cx:pt>
          <cx:pt idx="2116">4</cx:pt>
          <cx:pt idx="2117">4</cx:pt>
          <cx:pt idx="2118">4</cx:pt>
          <cx:pt idx="2119">6</cx:pt>
          <cx:pt idx="2120">4</cx:pt>
          <cx:pt idx="2121">2</cx:pt>
          <cx:pt idx="2122">1</cx:pt>
          <cx:pt idx="2123">8</cx:pt>
          <cx:pt idx="2124">7</cx:pt>
          <cx:pt idx="2125">1</cx:pt>
          <cx:pt idx="2126">3</cx:pt>
          <cx:pt idx="2127">3</cx:pt>
          <cx:pt idx="2128">3</cx:pt>
          <cx:pt idx="2129">3</cx:pt>
          <cx:pt idx="2130">2</cx:pt>
          <cx:pt idx="2131">2</cx:pt>
          <cx:pt idx="2132">2</cx:pt>
          <cx:pt idx="2133">2</cx:pt>
          <cx:pt idx="2134">2</cx:pt>
          <cx:pt idx="2135">2</cx:pt>
          <cx:pt idx="2136">2</cx:pt>
          <cx:pt idx="2137">3</cx:pt>
          <cx:pt idx="2138">3</cx:pt>
          <cx:pt idx="2139">5</cx:pt>
          <cx:pt idx="2140">5</cx:pt>
          <cx:pt idx="2141">4</cx:pt>
          <cx:pt idx="2142">0</cx:pt>
          <cx:pt idx="2143">8</cx:pt>
          <cx:pt idx="2144">10</cx:pt>
          <cx:pt idx="2145">4</cx:pt>
          <cx:pt idx="2146">10</cx:pt>
          <cx:pt idx="2147">10</cx:pt>
          <cx:pt idx="2148">3</cx:pt>
          <cx:pt idx="2149">5</cx:pt>
          <cx:pt idx="2150">63</cx:pt>
          <cx:pt idx="2151">63</cx:pt>
          <cx:pt idx="2152">56</cx:pt>
          <cx:pt idx="2153">49</cx:pt>
          <cx:pt idx="2154">49</cx:pt>
          <cx:pt idx="2155">49</cx:pt>
          <cx:pt idx="2156">35</cx:pt>
          <cx:pt idx="2157">49</cx:pt>
          <cx:pt idx="2158">42</cx:pt>
          <cx:pt idx="2159">42</cx:pt>
          <cx:pt idx="2160">42</cx:pt>
          <cx:pt idx="2161">42</cx:pt>
          <cx:pt idx="2162">42</cx:pt>
          <cx:pt idx="2163">42</cx:pt>
          <cx:pt idx="2164">42</cx:pt>
          <cx:pt idx="2165">42</cx:pt>
          <cx:pt idx="2166">42</cx:pt>
          <cx:pt idx="2167">47</cx:pt>
          <cx:pt idx="2168">47</cx:pt>
          <cx:pt idx="2169">4</cx:pt>
          <cx:pt idx="2170">2</cx:pt>
          <cx:pt idx="2171">1</cx:pt>
          <cx:pt idx="2172">1</cx:pt>
          <cx:pt idx="2173">25</cx:pt>
          <cx:pt idx="2174">33</cx:pt>
          <cx:pt idx="2175">7</cx:pt>
          <cx:pt idx="2176">0</cx:pt>
          <cx:pt idx="2177">13</cx:pt>
          <cx:pt idx="2178">2</cx:pt>
          <cx:pt idx="2179">5</cx:pt>
          <cx:pt idx="2180">13</cx:pt>
          <cx:pt idx="2181">13</cx:pt>
          <cx:pt idx="2182">5</cx:pt>
          <cx:pt idx="2183">4</cx:pt>
          <cx:pt idx="2184">5</cx:pt>
          <cx:pt idx="2185">5</cx:pt>
          <cx:pt idx="2186">6</cx:pt>
          <cx:pt idx="2187">5</cx:pt>
          <cx:pt idx="2188">6</cx:pt>
          <cx:pt idx="2189">2</cx:pt>
          <cx:pt idx="2190">2</cx:pt>
          <cx:pt idx="2191">7</cx:pt>
          <cx:pt idx="2192">14</cx:pt>
          <cx:pt idx="2193">7</cx:pt>
          <cx:pt idx="2194">5</cx:pt>
          <cx:pt idx="2195">21</cx:pt>
          <cx:pt idx="2196">14</cx:pt>
          <cx:pt idx="2197">6</cx:pt>
          <cx:pt idx="2198">5</cx:pt>
          <cx:pt idx="2199">15</cx:pt>
          <cx:pt idx="2200">5</cx:pt>
          <cx:pt idx="2201">7</cx:pt>
          <cx:pt idx="2202">7</cx:pt>
          <cx:pt idx="2203">7</cx:pt>
          <cx:pt idx="2204">7</cx:pt>
          <cx:pt idx="2205">2</cx:pt>
          <cx:pt idx="2206">7</cx:pt>
          <cx:pt idx="2207">5</cx:pt>
          <cx:pt idx="2208">5</cx:pt>
          <cx:pt idx="2209">4</cx:pt>
          <cx:pt idx="2210">7</cx:pt>
          <cx:pt idx="2211">0</cx:pt>
          <cx:pt idx="2212">0</cx:pt>
          <cx:pt idx="2213">0</cx:pt>
          <cx:pt idx="2214">5</cx:pt>
          <cx:pt idx="2215">4</cx:pt>
          <cx:pt idx="2216">5</cx:pt>
          <cx:pt idx="2217">5</cx:pt>
          <cx:pt idx="2218">1</cx:pt>
          <cx:pt idx="2219">0</cx:pt>
          <cx:pt idx="2220">4</cx:pt>
          <cx:pt idx="2221">3</cx:pt>
          <cx:pt idx="2222">4</cx:pt>
          <cx:pt idx="2223">2</cx:pt>
          <cx:pt idx="2224">15</cx:pt>
          <cx:pt idx="2225">1</cx:pt>
          <cx:pt idx="2226">0</cx:pt>
          <cx:pt idx="2227">8</cx:pt>
          <cx:pt idx="2228">7</cx:pt>
          <cx:pt idx="2229">1</cx:pt>
          <cx:pt idx="2230">40</cx:pt>
          <cx:pt idx="2231">9</cx:pt>
          <cx:pt idx="2232">14</cx:pt>
          <cx:pt idx="2233">4</cx:pt>
          <cx:pt idx="2234">7</cx:pt>
          <cx:pt idx="2235">66</cx:pt>
          <cx:pt idx="2236">66</cx:pt>
          <cx:pt idx="2237">40</cx:pt>
          <cx:pt idx="2238">41</cx:pt>
          <cx:pt idx="2239">35</cx:pt>
          <cx:pt idx="2240">40</cx:pt>
          <cx:pt idx="2241">45</cx:pt>
          <cx:pt idx="2242">25</cx:pt>
          <cx:pt idx="2243">17</cx:pt>
          <cx:pt idx="2244">19</cx:pt>
          <cx:pt idx="2245">0</cx:pt>
          <cx:pt idx="2246">0</cx:pt>
          <cx:pt idx="2247">45</cx:pt>
          <cx:pt idx="2248">42</cx:pt>
          <cx:pt idx="2249">61</cx:pt>
          <cx:pt idx="2250">67</cx:pt>
          <cx:pt idx="2251">61</cx:pt>
          <cx:pt idx="2252">67</cx:pt>
          <cx:pt idx="2253">53</cx:pt>
          <cx:pt idx="2254">33</cx:pt>
          <cx:pt idx="2255">32</cx:pt>
          <cx:pt idx="2256">18</cx:pt>
          <cx:pt idx="2257">18</cx:pt>
          <cx:pt idx="2258">5</cx:pt>
          <cx:pt idx="2259">5</cx:pt>
          <cx:pt idx="2260">6</cx:pt>
          <cx:pt idx="2261">6</cx:pt>
          <cx:pt idx="2262">41</cx:pt>
          <cx:pt idx="2263">54</cx:pt>
          <cx:pt idx="2264">60</cx:pt>
          <cx:pt idx="2265">54</cx:pt>
          <cx:pt idx="2266">60</cx:pt>
          <cx:pt idx="2267">57</cx:pt>
          <cx:pt idx="2268">40</cx:pt>
          <cx:pt idx="2269">57</cx:pt>
          <cx:pt idx="2270">6</cx:pt>
          <cx:pt idx="2271">19</cx:pt>
          <cx:pt idx="2272">21</cx:pt>
          <cx:pt idx="2273">19</cx:pt>
          <cx:pt idx="2274">21</cx:pt>
          <cx:pt idx="2275">44</cx:pt>
          <cx:pt idx="2276">41</cx:pt>
          <cx:pt idx="2277">68</cx:pt>
          <cx:pt idx="2278">75</cx:pt>
          <cx:pt idx="2279">42</cx:pt>
          <cx:pt idx="2280">41</cx:pt>
          <cx:pt idx="2281">68</cx:pt>
          <cx:pt idx="2282">75</cx:pt>
          <cx:pt idx="2283">41</cx:pt>
          <cx:pt idx="2284">37</cx:pt>
          <cx:pt idx="2285">40</cx:pt>
          <cx:pt idx="2286">2</cx:pt>
          <cx:pt idx="2287">42</cx:pt>
          <cx:pt idx="2288">61</cx:pt>
          <cx:pt idx="2289">68</cx:pt>
          <cx:pt idx="2290">61</cx:pt>
          <cx:pt idx="2291">68</cx:pt>
          <cx:pt idx="2292">15</cx:pt>
          <cx:pt idx="2293">41</cx:pt>
          <cx:pt idx="2294">38</cx:pt>
          <cx:pt idx="2295">69</cx:pt>
          <cx:pt idx="2296">64</cx:pt>
          <cx:pt idx="2297">69</cx:pt>
          <cx:pt idx="2298">69</cx:pt>
          <cx:pt idx="2299">64</cx:pt>
          <cx:pt idx="2300">69</cx:pt>
          <cx:pt idx="2301">41</cx:pt>
          <cx:pt idx="2302">37</cx:pt>
          <cx:pt idx="2303">36</cx:pt>
          <cx:pt idx="2304">41</cx:pt>
          <cx:pt idx="2305">17</cx:pt>
          <cx:pt idx="2306">2</cx:pt>
          <cx:pt idx="2307">2</cx:pt>
          <cx:pt idx="2308">41</cx:pt>
          <cx:pt idx="2309">38</cx:pt>
          <cx:pt idx="2310">57</cx:pt>
          <cx:pt idx="2311">44</cx:pt>
          <cx:pt idx="2312">57</cx:pt>
          <cx:pt idx="2313">64</cx:pt>
          <cx:pt idx="2314">39</cx:pt>
          <cx:pt idx="2315">42</cx:pt>
          <cx:pt idx="2316">64</cx:pt>
          <cx:pt idx="2317">42</cx:pt>
          <cx:pt idx="2318">37</cx:pt>
          <cx:pt idx="2319">38</cx:pt>
          <cx:pt idx="2320">38</cx:pt>
          <cx:pt idx="2321">4</cx:pt>
          <cx:pt idx="2322">56</cx:pt>
          <cx:pt idx="2323">56</cx:pt>
          <cx:pt idx="2324">15</cx:pt>
          <cx:pt idx="2325">15</cx:pt>
          <cx:pt idx="2326">27</cx:pt>
          <cx:pt idx="2327">31</cx:pt>
          <cx:pt idx="2328">28</cx:pt>
          <cx:pt idx="2329">28</cx:pt>
          <cx:pt idx="2330">33</cx:pt>
          <cx:pt idx="2331">33</cx:pt>
          <cx:pt idx="2332">33</cx:pt>
          <cx:pt idx="2333">31</cx:pt>
          <cx:pt idx="2334">21</cx:pt>
          <cx:pt idx="2335">28</cx:pt>
          <cx:pt idx="2336">33</cx:pt>
          <cx:pt idx="2337">41</cx:pt>
          <cx:pt idx="2338">36</cx:pt>
          <cx:pt idx="2339">42</cx:pt>
          <cx:pt idx="2340">33</cx:pt>
          <cx:pt idx="2341">15</cx:pt>
          <cx:pt idx="2342">35</cx:pt>
          <cx:pt idx="2343">32</cx:pt>
          <cx:pt idx="2344">0</cx:pt>
          <cx:pt idx="2345">1</cx:pt>
          <cx:pt idx="2346">41</cx:pt>
          <cx:pt idx="2347">28</cx:pt>
          <cx:pt idx="2348">33</cx:pt>
          <cx:pt idx="2349">35</cx:pt>
          <cx:pt idx="2350">36</cx:pt>
          <cx:pt idx="2351">42</cx:pt>
          <cx:pt idx="2352">34</cx:pt>
          <cx:pt idx="2353">29</cx:pt>
          <cx:pt idx="2354">33</cx:pt>
          <cx:pt idx="2355">36</cx:pt>
          <cx:pt idx="2356">33</cx:pt>
          <cx:pt idx="2357">35</cx:pt>
          <cx:pt idx="2358">1</cx:pt>
          <cx:pt idx="2359">29</cx:pt>
          <cx:pt idx="2360">33</cx:pt>
          <cx:pt idx="2361">30</cx:pt>
          <cx:pt idx="2362">30</cx:pt>
          <cx:pt idx="2363">1</cx:pt>
          <cx:pt idx="2364">31</cx:pt>
          <cx:pt idx="2365">1</cx:pt>
          <cx:pt idx="2366">31</cx:pt>
          <cx:pt idx="2367">35</cx:pt>
          <cx:pt idx="2368">32</cx:pt>
          <cx:pt idx="2369">8</cx:pt>
          <cx:pt idx="2370">35</cx:pt>
          <cx:pt idx="2371">32</cx:pt>
          <cx:pt idx="2372">0</cx:pt>
          <cx:pt idx="2373">35</cx:pt>
          <cx:pt idx="2374">35</cx:pt>
          <cx:pt idx="2375">31</cx:pt>
          <cx:pt idx="2376">30</cx:pt>
          <cx:pt idx="2377">32</cx:pt>
          <cx:pt idx="2378">32</cx:pt>
          <cx:pt idx="2379">35</cx:pt>
          <cx:pt idx="2380">0</cx:pt>
          <cx:pt idx="2381">32</cx:pt>
          <cx:pt idx="2382">0</cx:pt>
          <cx:pt idx="2383">0</cx:pt>
          <cx:pt idx="2384">32</cx:pt>
          <cx:pt idx="2385">30</cx:pt>
          <cx:pt idx="2386">0</cx:pt>
          <cx:pt idx="2387">6</cx:pt>
          <cx:pt idx="2388">6</cx:pt>
          <cx:pt idx="2389">5</cx:pt>
          <cx:pt idx="2390">5</cx:pt>
          <cx:pt idx="2391">5</cx:pt>
          <cx:pt idx="2392">5</cx:pt>
          <cx:pt idx="2393">5</cx:pt>
          <cx:pt idx="2394">5</cx:pt>
          <cx:pt idx="2395">5</cx:pt>
          <cx:pt idx="2396">6</cx:pt>
          <cx:pt idx="2397">6</cx:pt>
          <cx:pt idx="2398">2</cx:pt>
          <cx:pt idx="2399">2</cx:pt>
          <cx:pt idx="2400">0</cx:pt>
          <cx:pt idx="2401">0</cx:pt>
          <cx:pt idx="2402">0</cx:pt>
          <cx:pt idx="2403">0</cx:pt>
          <cx:pt idx="2404">3</cx:pt>
          <cx:pt idx="2405">3</cx:pt>
          <cx:pt idx="2406">3</cx:pt>
          <cx:pt idx="2407">6</cx:pt>
          <cx:pt idx="2408">4</cx:pt>
          <cx:pt idx="2409">0</cx:pt>
          <cx:pt idx="2410">0</cx:pt>
          <cx:pt idx="2411">5</cx:pt>
          <cx:pt idx="2412">5</cx:pt>
          <cx:pt idx="2413">5</cx:pt>
          <cx:pt idx="2414">5</cx:pt>
          <cx:pt idx="2415">1</cx:pt>
          <cx:pt idx="2416">0</cx:pt>
          <cx:pt idx="2417">4</cx:pt>
          <cx:pt idx="2418">7</cx:pt>
          <cx:pt idx="2419">7</cx:pt>
          <cx:pt idx="2420">7</cx:pt>
          <cx:pt idx="2421">2</cx:pt>
          <cx:pt idx="2422">6</cx:pt>
          <cx:pt idx="2423">6</cx:pt>
          <cx:pt idx="2424">7</cx:pt>
          <cx:pt idx="2425">10</cx:pt>
          <cx:pt idx="2426">5</cx:pt>
          <cx:pt idx="2427">4</cx:pt>
          <cx:pt idx="2428">4</cx:pt>
          <cx:pt idx="2429">4</cx:pt>
          <cx:pt idx="2430">4</cx:pt>
          <cx:pt idx="2431">1</cx:pt>
          <cx:pt idx="2432">1</cx:pt>
          <cx:pt idx="2433">1</cx:pt>
          <cx:pt idx="2434">2</cx:pt>
          <cx:pt idx="2435">2</cx:pt>
          <cx:pt idx="2436">2</cx:pt>
          <cx:pt idx="2437">32</cx:pt>
          <cx:pt idx="2438">33</cx:pt>
          <cx:pt idx="2439">32</cx:pt>
          <cx:pt idx="2440">33</cx:pt>
          <cx:pt idx="2441">27</cx:pt>
          <cx:pt idx="2442">27</cx:pt>
          <cx:pt idx="2443">32</cx:pt>
          <cx:pt idx="2444">15</cx:pt>
          <cx:pt idx="2445">5</cx:pt>
          <cx:pt idx="2446">27</cx:pt>
          <cx:pt idx="2447">33</cx:pt>
          <cx:pt idx="2448">12</cx:pt>
          <cx:pt idx="2449">29</cx:pt>
          <cx:pt idx="2450">28</cx:pt>
          <cx:pt idx="2451">26</cx:pt>
          <cx:pt idx="2452">29</cx:pt>
          <cx:pt idx="2453">8</cx:pt>
          <cx:pt idx="2454">28</cx:pt>
          <cx:pt idx="2455">28</cx:pt>
          <cx:pt idx="2456">29</cx:pt>
          <cx:pt idx="2457">28</cx:pt>
          <cx:pt idx="2458">28</cx:pt>
          <cx:pt idx="2459">6</cx:pt>
          <cx:pt idx="2460">0</cx:pt>
          <cx:pt idx="2461">29</cx:pt>
          <cx:pt idx="2462">32</cx:pt>
          <cx:pt idx="2463">28</cx:pt>
          <cx:pt idx="2464">43</cx:pt>
          <cx:pt idx="2465">1</cx:pt>
          <cx:pt idx="2466">1</cx:pt>
          <cx:pt idx="2467">25</cx:pt>
          <cx:pt idx="2468">7</cx:pt>
          <cx:pt idx="2469">29</cx:pt>
          <cx:pt idx="2470">29</cx:pt>
          <cx:pt idx="2471">37</cx:pt>
          <cx:pt idx="2472">25</cx:pt>
          <cx:pt idx="2473">24</cx:pt>
          <cx:pt idx="2474">34</cx:pt>
          <cx:pt idx="2475">33</cx:pt>
          <cx:pt idx="2476">26</cx:pt>
          <cx:pt idx="2477">34</cx:pt>
          <cx:pt idx="2478">7</cx:pt>
          <cx:pt idx="2479">33</cx:pt>
          <cx:pt idx="2480">31</cx:pt>
          <cx:pt idx="2481">28</cx:pt>
          <cx:pt idx="2482">32</cx:pt>
          <cx:pt idx="2483">32</cx:pt>
          <cx:pt idx="2484">5</cx:pt>
          <cx:pt idx="2485">2</cx:pt>
          <cx:pt idx="2486">2</cx:pt>
          <cx:pt idx="2487">2</cx:pt>
          <cx:pt idx="2488">2</cx:pt>
          <cx:pt idx="2489">2</cx:pt>
          <cx:pt idx="2490">2</cx:pt>
          <cx:pt idx="2491">2</cx:pt>
          <cx:pt idx="2492">2</cx:pt>
          <cx:pt idx="2493">2</cx:pt>
          <cx:pt idx="2494">2</cx:pt>
          <cx:pt idx="2495">2</cx:pt>
          <cx:pt idx="2496">2</cx:pt>
          <cx:pt idx="2497">2</cx:pt>
          <cx:pt idx="2498">2</cx:pt>
          <cx:pt idx="2499">2</cx:pt>
          <cx:pt idx="2500">2</cx:pt>
          <cx:pt idx="2501">13</cx:pt>
          <cx:pt idx="2502">7</cx:pt>
          <cx:pt idx="2503">0</cx:pt>
          <cx:pt idx="2504">6</cx:pt>
          <cx:pt idx="2505">7</cx:pt>
          <cx:pt idx="2506">0</cx:pt>
          <cx:pt idx="2507">4</cx:pt>
          <cx:pt idx="2508">4</cx:pt>
          <cx:pt idx="2509">8</cx:pt>
          <cx:pt idx="2510">21</cx:pt>
          <cx:pt idx="2511">8</cx:pt>
          <cx:pt idx="2512">7</cx:pt>
          <cx:pt idx="2513">6</cx:pt>
          <cx:pt idx="2514">7</cx:pt>
          <cx:pt idx="2515">7</cx:pt>
          <cx:pt idx="2516">7</cx:pt>
          <cx:pt idx="2517">6</cx:pt>
          <cx:pt idx="2518">7</cx:pt>
          <cx:pt idx="2519">7</cx:pt>
          <cx:pt idx="2520">1</cx:pt>
          <cx:pt idx="2521">3</cx:pt>
          <cx:pt idx="2522">3</cx:pt>
          <cx:pt idx="2523">6</cx:pt>
          <cx:pt idx="2524">5</cx:pt>
          <cx:pt idx="2525">28</cx:pt>
          <cx:pt idx="2526">7</cx:pt>
          <cx:pt idx="2527">14</cx:pt>
          <cx:pt idx="2528">2</cx:pt>
          <cx:pt idx="2529">7</cx:pt>
          <cx:pt idx="2530">7</cx:pt>
          <cx:pt idx="2531">3</cx:pt>
          <cx:pt idx="2532">1</cx:pt>
          <cx:pt idx="2533">0</cx:pt>
          <cx:pt idx="2534">9</cx:pt>
          <cx:pt idx="2535">2</cx:pt>
          <cx:pt idx="2536">1</cx:pt>
          <cx:pt idx="2537">56</cx:pt>
          <cx:pt idx="2538">53</cx:pt>
          <cx:pt idx="2539">0</cx:pt>
          <cx:pt idx="2540">0</cx:pt>
          <cx:pt idx="2541">11</cx:pt>
          <cx:pt idx="2542">56</cx:pt>
          <cx:pt idx="2543">59</cx:pt>
          <cx:pt idx="2544">49</cx:pt>
          <cx:pt idx="2545">55</cx:pt>
          <cx:pt idx="2546">48</cx:pt>
          <cx:pt idx="2547">59</cx:pt>
          <cx:pt idx="2548">49</cx:pt>
          <cx:pt idx="2549">49</cx:pt>
          <cx:pt idx="2550">42</cx:pt>
          <cx:pt idx="2551">56</cx:pt>
          <cx:pt idx="2552">46</cx:pt>
          <cx:pt idx="2553">56</cx:pt>
          <cx:pt idx="2554">49</cx:pt>
          <cx:pt idx="2555">21</cx:pt>
          <cx:pt idx="2556">7</cx:pt>
          <cx:pt idx="2557">2</cx:pt>
          <cx:pt idx="2558">1</cx:pt>
          <cx:pt idx="2559">40</cx:pt>
          <cx:pt idx="2560">7</cx:pt>
          <cx:pt idx="2561">7</cx:pt>
          <cx:pt idx="2562">9</cx:pt>
          <cx:pt idx="2563">6</cx:pt>
          <cx:pt idx="2564">15</cx:pt>
          <cx:pt idx="2565">52</cx:pt>
          <cx:pt idx="2566">53</cx:pt>
          <cx:pt idx="2567">51</cx:pt>
          <cx:pt idx="2568">50</cx:pt>
          <cx:pt idx="2569">51</cx:pt>
          <cx:pt idx="2570">52</cx:pt>
          <cx:pt idx="2571">50</cx:pt>
          <cx:pt idx="2572">49</cx:pt>
          <cx:pt idx="2573">49</cx:pt>
          <cx:pt idx="2574">52</cx:pt>
          <cx:pt idx="2575">51</cx:pt>
          <cx:pt idx="2576">46</cx:pt>
          <cx:pt idx="2577">51</cx:pt>
          <cx:pt idx="2578">14</cx:pt>
          <cx:pt idx="2579">0</cx:pt>
          <cx:pt idx="2580">28</cx:pt>
          <cx:pt idx="2581">5</cx:pt>
          <cx:pt idx="2582">26</cx:pt>
          <cx:pt idx="2583">14</cx:pt>
          <cx:pt idx="2584">13</cx:pt>
          <cx:pt idx="2585">21</cx:pt>
          <cx:pt idx="2586">7</cx:pt>
          <cx:pt idx="2587">35</cx:pt>
          <cx:pt idx="2588">3</cx:pt>
          <cx:pt idx="2589">49</cx:pt>
          <cx:pt idx="2590">7</cx:pt>
          <cx:pt idx="2591">49</cx:pt>
          <cx:pt idx="2592">50</cx:pt>
          <cx:pt idx="2593">47</cx:pt>
          <cx:pt idx="2594">54</cx:pt>
          <cx:pt idx="2595">41</cx:pt>
          <cx:pt idx="2596">48</cx:pt>
          <cx:pt idx="2597">48</cx:pt>
          <cx:pt idx="2598">44</cx:pt>
          <cx:pt idx="2599">49</cx:pt>
          <cx:pt idx="2600">51</cx:pt>
          <cx:pt idx="2601">51</cx:pt>
          <cx:pt idx="2602">50</cx:pt>
          <cx:pt idx="2603">50</cx:pt>
          <cx:pt idx="2604">44</cx:pt>
          <cx:pt idx="2605">50</cx:pt>
          <cx:pt idx="2606">49</cx:pt>
          <cx:pt idx="2607">44</cx:pt>
          <cx:pt idx="2608">43</cx:pt>
          <cx:pt idx="2609">44</cx:pt>
          <cx:pt idx="2610">43</cx:pt>
          <cx:pt idx="2611">56</cx:pt>
          <cx:pt idx="2612">42</cx:pt>
          <cx:pt idx="2613">45</cx:pt>
          <cx:pt idx="2614">53</cx:pt>
          <cx:pt idx="2615">45</cx:pt>
          <cx:pt idx="2616">41</cx:pt>
          <cx:pt idx="2617">32</cx:pt>
          <cx:pt idx="2618">32</cx:pt>
          <cx:pt idx="2619">49</cx:pt>
          <cx:pt idx="2620">32</cx:pt>
          <cx:pt idx="2621">32</cx:pt>
          <cx:pt idx="2622">32</cx:pt>
          <cx:pt idx="2623">33</cx:pt>
          <cx:pt idx="2624">60</cx:pt>
          <cx:pt idx="2625">46</cx:pt>
          <cx:pt idx="2626">50</cx:pt>
          <cx:pt idx="2627">46</cx:pt>
          <cx:pt idx="2628">50</cx:pt>
          <cx:pt idx="2629">32</cx:pt>
          <cx:pt idx="2630">33</cx:pt>
          <cx:pt idx="2631">43</cx:pt>
          <cx:pt idx="2632">33</cx:pt>
          <cx:pt idx="2633">26</cx:pt>
          <cx:pt idx="2634">28</cx:pt>
          <cx:pt idx="2635">33</cx:pt>
          <cx:pt idx="2636">33</cx:pt>
          <cx:pt idx="2637">42</cx:pt>
          <cx:pt idx="2638">34</cx:pt>
          <cx:pt idx="2639">42</cx:pt>
          <cx:pt idx="2640">34</cx:pt>
          <cx:pt idx="2641">29</cx:pt>
          <cx:pt idx="2642">34</cx:pt>
          <cx:pt idx="2643">27</cx:pt>
          <cx:pt idx="2644">34</cx:pt>
          <cx:pt idx="2645">27</cx:pt>
          <cx:pt idx="2646">34</cx:pt>
          <cx:pt idx="2647">27</cx:pt>
          <cx:pt idx="2648">34</cx:pt>
          <cx:pt idx="2649">27</cx:pt>
          <cx:pt idx="2650">34</cx:pt>
          <cx:pt idx="2651">27</cx:pt>
          <cx:pt idx="2652">34</cx:pt>
          <cx:pt idx="2653">34</cx:pt>
          <cx:pt idx="2654">27</cx:pt>
          <cx:pt idx="2655">35</cx:pt>
          <cx:pt idx="2656">31</cx:pt>
          <cx:pt idx="2657">28</cx:pt>
          <cx:pt idx="2658">35</cx:pt>
          <cx:pt idx="2659">28</cx:pt>
          <cx:pt idx="2660">35</cx:pt>
          <cx:pt idx="2661">28</cx:pt>
          <cx:pt idx="2662">35</cx:pt>
          <cx:pt idx="2663">28</cx:pt>
          <cx:pt idx="2664">59</cx:pt>
          <cx:pt idx="2665">31</cx:pt>
          <cx:pt idx="2666">28</cx:pt>
          <cx:pt idx="2667">27</cx:pt>
          <cx:pt idx="2668">28</cx:pt>
          <cx:pt idx="2669">28</cx:pt>
          <cx:pt idx="2670">35</cx:pt>
          <cx:pt idx="2671">35</cx:pt>
          <cx:pt idx="2672">36</cx:pt>
          <cx:pt idx="2673">29</cx:pt>
          <cx:pt idx="2674">36</cx:pt>
          <cx:pt idx="2675">29</cx:pt>
          <cx:pt idx="2676">36</cx:pt>
          <cx:pt idx="2677">29</cx:pt>
          <cx:pt idx="2678">36</cx:pt>
          <cx:pt idx="2679">29</cx:pt>
          <cx:pt idx="2680">29</cx:pt>
          <cx:pt idx="2681">59</cx:pt>
          <cx:pt idx="2682">28</cx:pt>
          <cx:pt idx="2683">29</cx:pt>
          <cx:pt idx="2684">29</cx:pt>
          <cx:pt idx="2685">4</cx:pt>
          <cx:pt idx="2686">0</cx:pt>
          <cx:pt idx="2687">7</cx:pt>
          <cx:pt idx="2688">0</cx:pt>
          <cx:pt idx="2689">4</cx:pt>
          <cx:pt idx="2690">4</cx:pt>
          <cx:pt idx="2691">4</cx:pt>
          <cx:pt idx="2692">7</cx:pt>
          <cx:pt idx="2693">7</cx:pt>
          <cx:pt idx="2694">7</cx:pt>
          <cx:pt idx="2695">1</cx:pt>
          <cx:pt idx="2696">7</cx:pt>
          <cx:pt idx="2697">7</cx:pt>
          <cx:pt idx="2698">7</cx:pt>
          <cx:pt idx="2699">7</cx:pt>
          <cx:pt idx="2700">3</cx:pt>
          <cx:pt idx="2701">7</cx:pt>
          <cx:pt idx="2702">0</cx:pt>
          <cx:pt idx="2703">3</cx:pt>
          <cx:pt idx="2704">3</cx:pt>
          <cx:pt idx="2705">3</cx:pt>
          <cx:pt idx="2706">5</cx:pt>
          <cx:pt idx="2707">7</cx:pt>
          <cx:pt idx="2708">13</cx:pt>
          <cx:pt idx="2709">11</cx:pt>
          <cx:pt idx="2710">14</cx:pt>
          <cx:pt idx="2711">7</cx:pt>
          <cx:pt idx="2712">4</cx:pt>
          <cx:pt idx="2713">7</cx:pt>
          <cx:pt idx="2714">0</cx:pt>
          <cx:pt idx="2715">6</cx:pt>
          <cx:pt idx="2716">2</cx:pt>
          <cx:pt idx="2717">6</cx:pt>
          <cx:pt idx="2718">6</cx:pt>
          <cx:pt idx="2719">34</cx:pt>
          <cx:pt idx="2720">34</cx:pt>
          <cx:pt idx="2721">34</cx:pt>
          <cx:pt idx="2722">8</cx:pt>
          <cx:pt idx="2723">2</cx:pt>
          <cx:pt idx="2724">0</cx:pt>
          <cx:pt idx="2725">27</cx:pt>
          <cx:pt idx="2726">31</cx:pt>
          <cx:pt idx="2727">28</cx:pt>
          <cx:pt idx="2728">13</cx:pt>
          <cx:pt idx="2729">28</cx:pt>
          <cx:pt idx="2730">0</cx:pt>
          <cx:pt idx="2731">28</cx:pt>
          <cx:pt idx="2732">29</cx:pt>
          <cx:pt idx="2733">33</cx:pt>
          <cx:pt idx="2734">28</cx:pt>
          <cx:pt idx="2735">26</cx:pt>
          <cx:pt idx="2736">29</cx:pt>
          <cx:pt idx="2737">29</cx:pt>
          <cx:pt idx="2738">28</cx:pt>
          <cx:pt idx="2739">28</cx:pt>
          <cx:pt idx="2740">29</cx:pt>
          <cx:pt idx="2741">25</cx:pt>
          <cx:pt idx="2742">25</cx:pt>
          <cx:pt idx="2743">29</cx:pt>
          <cx:pt idx="2744">25</cx:pt>
          <cx:pt idx="2745">5</cx:pt>
          <cx:pt idx="2746">5</cx:pt>
          <cx:pt idx="2747">3</cx:pt>
          <cx:pt idx="2748">5</cx:pt>
          <cx:pt idx="2749">3</cx:pt>
          <cx:pt idx="2750">5</cx:pt>
          <cx:pt idx="2751">4</cx:pt>
          <cx:pt idx="2752">4</cx:pt>
          <cx:pt idx="2753">5</cx:pt>
          <cx:pt idx="2754">4</cx:pt>
          <cx:pt idx="2755">4</cx:pt>
          <cx:pt idx="2756">5</cx:pt>
          <cx:pt idx="2757">4</cx:pt>
          <cx:pt idx="2758">6</cx:pt>
          <cx:pt idx="2759">4</cx:pt>
          <cx:pt idx="2760">4</cx:pt>
          <cx:pt idx="2761">4</cx:pt>
          <cx:pt idx="2762">5</cx:pt>
          <cx:pt idx="2763">6</cx:pt>
          <cx:pt idx="2764">4</cx:pt>
          <cx:pt idx="2765">5</cx:pt>
          <cx:pt idx="2766">4</cx:pt>
          <cx:pt idx="2767">2</cx:pt>
          <cx:pt idx="2768">2</cx:pt>
          <cx:pt idx="2769">2</cx:pt>
          <cx:pt idx="2770">2</cx:pt>
          <cx:pt idx="2771">2</cx:pt>
          <cx:pt idx="2772">2</cx:pt>
          <cx:pt idx="2773">2</cx:pt>
          <cx:pt idx="2774">2</cx:pt>
          <cx:pt idx="2775">4</cx:pt>
          <cx:pt idx="2776">4</cx:pt>
          <cx:pt idx="2777">4</cx:pt>
          <cx:pt idx="2778">4</cx:pt>
          <cx:pt idx="2779">4</cx:pt>
          <cx:pt idx="2780">6</cx:pt>
          <cx:pt idx="2781">4</cx:pt>
          <cx:pt idx="2782">4</cx:pt>
          <cx:pt idx="2783">2</cx:pt>
          <cx:pt idx="2784">2</cx:pt>
          <cx:pt idx="2785">6</cx:pt>
          <cx:pt idx="2786">4</cx:pt>
          <cx:pt idx="2787">4</cx:pt>
          <cx:pt idx="2788">4</cx:pt>
          <cx:pt idx="2789">2</cx:pt>
          <cx:pt idx="2790">2</cx:pt>
          <cx:pt idx="2791">2</cx:pt>
          <cx:pt idx="2792">2</cx:pt>
          <cx:pt idx="2793">41</cx:pt>
          <cx:pt idx="2794">2</cx:pt>
          <cx:pt idx="2795">20</cx:pt>
          <cx:pt idx="2796">41</cx:pt>
          <cx:pt idx="2797">41</cx:pt>
          <cx:pt idx="2798">41</cx:pt>
          <cx:pt idx="2799">41</cx:pt>
          <cx:pt idx="2800">0</cx:pt>
          <cx:pt idx="2801">42</cx:pt>
          <cx:pt idx="2802">42</cx:pt>
          <cx:pt idx="2803">2</cx:pt>
          <cx:pt idx="2804">2</cx:pt>
          <cx:pt idx="2805">2</cx:pt>
          <cx:pt idx="2806">2</cx:pt>
          <cx:pt idx="2807">2</cx:pt>
          <cx:pt idx="2808">2</cx:pt>
          <cx:pt idx="2809">5</cx:pt>
          <cx:pt idx="2810">5</cx:pt>
          <cx:pt idx="2811">5</cx:pt>
          <cx:pt idx="2812">5</cx:pt>
          <cx:pt idx="2813">2</cx:pt>
          <cx:pt idx="2814">2</cx:pt>
          <cx:pt idx="2815">11</cx:pt>
          <cx:pt idx="2816">12</cx:pt>
          <cx:pt idx="2817">18</cx:pt>
          <cx:pt idx="2818">12</cx:pt>
          <cx:pt idx="2819">12</cx:pt>
          <cx:pt idx="2820">13</cx:pt>
          <cx:pt idx="2821">18</cx:pt>
          <cx:pt idx="2822">13</cx:pt>
          <cx:pt idx="2823">15</cx:pt>
          <cx:pt idx="2824">14</cx:pt>
          <cx:pt idx="2825">6</cx:pt>
          <cx:pt idx="2826">9</cx:pt>
          <cx:pt idx="2827">13</cx:pt>
          <cx:pt idx="2828">14</cx:pt>
          <cx:pt idx="2829">19</cx:pt>
          <cx:pt idx="2830">9</cx:pt>
          <cx:pt idx="2831">15</cx:pt>
          <cx:pt idx="2832">15</cx:pt>
          <cx:pt idx="2833">14</cx:pt>
          <cx:pt idx="2834">8</cx:pt>
          <cx:pt idx="2835">10</cx:pt>
          <cx:pt idx="2836">10</cx:pt>
          <cx:pt idx="2837">10</cx:pt>
          <cx:pt idx="2838">20</cx:pt>
          <cx:pt idx="2839">12</cx:pt>
          <cx:pt idx="2840">20</cx:pt>
          <cx:pt idx="2841">12</cx:pt>
          <cx:pt idx="2842">21</cx:pt>
          <cx:pt idx="2843">13</cx:pt>
          <cx:pt idx="2844">15</cx:pt>
          <cx:pt idx="2845">18</cx:pt>
          <cx:pt idx="2846">13</cx:pt>
          <cx:pt idx="2847">15</cx:pt>
          <cx:pt idx="2848">21</cx:pt>
          <cx:pt idx="2849">14</cx:pt>
          <cx:pt idx="2850">9</cx:pt>
          <cx:pt idx="2851">15</cx:pt>
          <cx:pt idx="2852">14</cx:pt>
          <cx:pt idx="2853">9</cx:pt>
          <cx:pt idx="2854">9</cx:pt>
          <cx:pt idx="2855">13</cx:pt>
          <cx:pt idx="2856">15</cx:pt>
          <cx:pt idx="2857">10</cx:pt>
          <cx:pt idx="2858">17</cx:pt>
          <cx:pt idx="2859">10</cx:pt>
          <cx:pt idx="2860">17</cx:pt>
          <cx:pt idx="2861">10</cx:pt>
          <cx:pt idx="2862">13</cx:pt>
          <cx:pt idx="2863">10</cx:pt>
          <cx:pt idx="2864">13</cx:pt>
          <cx:pt idx="2865">13</cx:pt>
          <cx:pt idx="2866">10</cx:pt>
          <cx:pt idx="2867">19</cx:pt>
          <cx:pt idx="2868">20</cx:pt>
          <cx:pt idx="2869">20</cx:pt>
          <cx:pt idx="2870">8</cx:pt>
          <cx:pt idx="2871">6</cx:pt>
          <cx:pt idx="2872">3</cx:pt>
          <cx:pt idx="2873">20</cx:pt>
          <cx:pt idx="2874">17</cx:pt>
          <cx:pt idx="2875">0</cx:pt>
          <cx:pt idx="2876">6</cx:pt>
          <cx:pt idx="2877">6</cx:pt>
          <cx:pt idx="2878">4</cx:pt>
          <cx:pt idx="2879">0</cx:pt>
          <cx:pt idx="2880">2</cx:pt>
          <cx:pt idx="2881">2</cx:pt>
          <cx:pt idx="2882">2</cx:pt>
          <cx:pt idx="2883">2</cx:pt>
          <cx:pt idx="2884">6</cx:pt>
          <cx:pt idx="2885">6</cx:pt>
          <cx:pt idx="2886">10</cx:pt>
          <cx:pt idx="2887">10</cx:pt>
          <cx:pt idx="2888">10</cx:pt>
          <cx:pt idx="2889">3</cx:pt>
          <cx:pt idx="2890">1</cx:pt>
          <cx:pt idx="2891">2</cx:pt>
          <cx:pt idx="2892">2</cx:pt>
          <cx:pt idx="2893">2</cx:pt>
          <cx:pt idx="2894">2</cx:pt>
          <cx:pt idx="2895">10</cx:pt>
          <cx:pt idx="2896">10</cx:pt>
          <cx:pt idx="2897">1</cx:pt>
          <cx:pt idx="2898">15</cx:pt>
          <cx:pt idx="2899">30</cx:pt>
          <cx:pt idx="2900">6</cx:pt>
          <cx:pt idx="2901">2</cx:pt>
          <cx:pt idx="2902">5</cx:pt>
          <cx:pt idx="2903">2</cx:pt>
          <cx:pt idx="2904">5</cx:pt>
          <cx:pt idx="2905">34</cx:pt>
          <cx:pt idx="2906">34</cx:pt>
          <cx:pt idx="2907">40</cx:pt>
          <cx:pt idx="2908">40</cx:pt>
          <cx:pt idx="2909">31</cx:pt>
          <cx:pt idx="2910">35</cx:pt>
          <cx:pt idx="2911">35</cx:pt>
          <cx:pt idx="2912">28</cx:pt>
          <cx:pt idx="2913">35</cx:pt>
          <cx:pt idx="2914">35</cx:pt>
          <cx:pt idx="2915">34</cx:pt>
          <cx:pt idx="2916">36</cx:pt>
          <cx:pt idx="2917">33</cx:pt>
          <cx:pt idx="2918">28</cx:pt>
          <cx:pt idx="2919">34</cx:pt>
          <cx:pt idx="2920">34</cx:pt>
          <cx:pt idx="2921">1</cx:pt>
          <cx:pt idx="2922">26</cx:pt>
          <cx:pt idx="2923">34</cx:pt>
          <cx:pt idx="2924">35</cx:pt>
          <cx:pt idx="2925">35</cx:pt>
          <cx:pt idx="2926">33</cx:pt>
          <cx:pt idx="2927">34</cx:pt>
          <cx:pt idx="2928">32</cx:pt>
          <cx:pt idx="2929">34</cx:pt>
          <cx:pt idx="2930">31</cx:pt>
          <cx:pt idx="2931">28</cx:pt>
          <cx:pt idx="2932">29</cx:pt>
          <cx:pt idx="2933">34</cx:pt>
          <cx:pt idx="2934">34</cx:pt>
          <cx:pt idx="2935">39</cx:pt>
          <cx:pt idx="2936">26</cx:pt>
          <cx:pt idx="2937">39</cx:pt>
          <cx:pt idx="2938">24</cx:pt>
          <cx:pt idx="2939">36</cx:pt>
          <cx:pt idx="2940">36</cx:pt>
          <cx:pt idx="2941">16</cx:pt>
          <cx:pt idx="2942">35</cx:pt>
          <cx:pt idx="2943">19</cx:pt>
          <cx:pt idx="2944">23</cx:pt>
          <cx:pt idx="2945">33</cx:pt>
          <cx:pt idx="2946">20</cx:pt>
          <cx:pt idx="2947">36</cx:pt>
          <cx:pt idx="2948">36</cx:pt>
          <cx:pt idx="2949">35</cx:pt>
          <cx:pt idx="2950">35</cx:pt>
          <cx:pt idx="2951">24</cx:pt>
          <cx:pt idx="2952">28</cx:pt>
          <cx:pt idx="2953">24</cx:pt>
          <cx:pt idx="2954">9</cx:pt>
          <cx:pt idx="2955">34</cx:pt>
          <cx:pt idx="2956">29</cx:pt>
          <cx:pt idx="2957">9</cx:pt>
          <cx:pt idx="2958">23</cx:pt>
          <cx:pt idx="2959">31</cx:pt>
          <cx:pt idx="2960">24</cx:pt>
          <cx:pt idx="2961">31</cx:pt>
          <cx:pt idx="2962">22</cx:pt>
          <cx:pt idx="2963">30</cx:pt>
          <cx:pt idx="2964">23</cx:pt>
          <cx:pt idx="2965">24</cx:pt>
          <cx:pt idx="2966">24</cx:pt>
          <cx:pt idx="2967">35</cx:pt>
          <cx:pt idx="2968">35</cx:pt>
          <cx:pt idx="2969">24</cx:pt>
          <cx:pt idx="2970">32</cx:pt>
          <cx:pt idx="2971">26</cx:pt>
          <cx:pt idx="2972">30</cx:pt>
          <cx:pt idx="2973">1</cx:pt>
          <cx:pt idx="2974">7</cx:pt>
          <cx:pt idx="2975">17</cx:pt>
          <cx:pt idx="2976">27</cx:pt>
          <cx:pt idx="2977">21</cx:pt>
          <cx:pt idx="2978">27</cx:pt>
          <cx:pt idx="2979">28</cx:pt>
          <cx:pt idx="2980">31</cx:pt>
          <cx:pt idx="2981">31</cx:pt>
          <cx:pt idx="2982">21</cx:pt>
          <cx:pt idx="2983">21</cx:pt>
          <cx:pt idx="2984">6</cx:pt>
          <cx:pt idx="2985">28</cx:pt>
          <cx:pt idx="2986">27</cx:pt>
          <cx:pt idx="2987">31</cx:pt>
          <cx:pt idx="2988">18</cx:pt>
          <cx:pt idx="2989">32</cx:pt>
          <cx:pt idx="2990">33</cx:pt>
          <cx:pt idx="2991">33</cx:pt>
          <cx:pt idx="2992">33</cx:pt>
          <cx:pt idx="2993">28</cx:pt>
          <cx:pt idx="2994">20</cx:pt>
          <cx:pt idx="2995">28</cx:pt>
          <cx:pt idx="2996">21</cx:pt>
          <cx:pt idx="2997">22</cx:pt>
          <cx:pt idx="2998">29</cx:pt>
          <cx:pt idx="2999">29</cx:pt>
          <cx:pt idx="3000">23</cx:pt>
          <cx:pt idx="3001">29</cx:pt>
          <cx:pt idx="3002">29</cx:pt>
          <cx:pt idx="3003">31</cx:pt>
          <cx:pt idx="3004">17</cx:pt>
          <cx:pt idx="3005">8</cx:pt>
          <cx:pt idx="3006">22</cx:pt>
          <cx:pt idx="3007">30</cx:pt>
          <cx:pt idx="3008">30</cx:pt>
          <cx:pt idx="3009">36</cx:pt>
          <cx:pt idx="3010">4</cx:pt>
          <cx:pt idx="3011">32</cx:pt>
          <cx:pt idx="3012">32</cx:pt>
          <cx:pt idx="3013">31</cx:pt>
          <cx:pt idx="3014">23</cx:pt>
          <cx:pt idx="3015">31</cx:pt>
          <cx:pt idx="3016">23</cx:pt>
          <cx:pt idx="3017">7</cx:pt>
          <cx:pt idx="3018">15</cx:pt>
          <cx:pt idx="3019">7</cx:pt>
          <cx:pt idx="3020">3</cx:pt>
          <cx:pt idx="3021">2</cx:pt>
          <cx:pt idx="3022">2</cx:pt>
          <cx:pt idx="3023">0</cx:pt>
          <cx:pt idx="3024">0</cx:pt>
          <cx:pt idx="3025">5</cx:pt>
          <cx:pt idx="3026">6</cx:pt>
          <cx:pt idx="3027">7</cx:pt>
          <cx:pt idx="3028">6</cx:pt>
          <cx:pt idx="3029">6</cx:pt>
          <cx:pt idx="3030">6</cx:pt>
          <cx:pt idx="3031">7</cx:pt>
          <cx:pt idx="3032">6</cx:pt>
          <cx:pt idx="3033">7</cx:pt>
          <cx:pt idx="3034">7</cx:pt>
          <cx:pt idx="3035">7</cx:pt>
          <cx:pt idx="3036">7</cx:pt>
          <cx:pt idx="3037">5</cx:pt>
          <cx:pt idx="3038">7</cx:pt>
          <cx:pt idx="3039">7</cx:pt>
          <cx:pt idx="3040">8</cx:pt>
          <cx:pt idx="3041">7</cx:pt>
          <cx:pt idx="3042">7</cx:pt>
          <cx:pt idx="3043">7</cx:pt>
          <cx:pt idx="3044">7</cx:pt>
          <cx:pt idx="3045">6</cx:pt>
          <cx:pt idx="3046">8</cx:pt>
          <cx:pt idx="3047">4</cx:pt>
          <cx:pt idx="3048">9</cx:pt>
          <cx:pt idx="3049">4</cx:pt>
          <cx:pt idx="3050">4</cx:pt>
          <cx:pt idx="3051">5</cx:pt>
          <cx:pt idx="3052">6</cx:pt>
          <cx:pt idx="3053">5</cx:pt>
          <cx:pt idx="3054">8</cx:pt>
          <cx:pt idx="3055">13</cx:pt>
          <cx:pt idx="3056">6</cx:pt>
          <cx:pt idx="3057">8</cx:pt>
          <cx:pt idx="3058">9</cx:pt>
          <cx:pt idx="3059">8</cx:pt>
          <cx:pt idx="3060">0</cx:pt>
          <cx:pt idx="3061">8</cx:pt>
          <cx:pt idx="3062">10</cx:pt>
          <cx:pt idx="3063">4</cx:pt>
          <cx:pt idx="3064">41</cx:pt>
          <cx:pt idx="3065">31</cx:pt>
          <cx:pt idx="3066">41</cx:pt>
          <cx:pt idx="3067">45</cx:pt>
          <cx:pt idx="3068">39</cx:pt>
          <cx:pt idx="3069">24</cx:pt>
          <cx:pt idx="3070">59</cx:pt>
          <cx:pt idx="3071">46</cx:pt>
          <cx:pt idx="3072">45</cx:pt>
          <cx:pt idx="3073">41</cx:pt>
          <cx:pt idx="3074">32</cx:pt>
          <cx:pt idx="3075">18</cx:pt>
          <cx:pt idx="3076">40</cx:pt>
          <cx:pt idx="3077">42</cx:pt>
          <cx:pt idx="3078">22</cx:pt>
          <cx:pt idx="3079">40</cx:pt>
          <cx:pt idx="3080">7</cx:pt>
          <cx:pt idx="3081">2</cx:pt>
          <cx:pt idx="3082">44</cx:pt>
          <cx:pt idx="3083">47</cx:pt>
          <cx:pt idx="3084">63</cx:pt>
          <cx:pt idx="3085">37</cx:pt>
          <cx:pt idx="3086">27</cx:pt>
          <cx:pt idx="3087">29</cx:pt>
          <cx:pt idx="3088">47</cx:pt>
          <cx:pt idx="3089">36</cx:pt>
          <cx:pt idx="3090">37</cx:pt>
          <cx:pt idx="3091">15</cx:pt>
          <cx:pt idx="3092">35</cx:pt>
          <cx:pt idx="3093">43</cx:pt>
          <cx:pt idx="3094">35</cx:pt>
          <cx:pt idx="3095">42</cx:pt>
          <cx:pt idx="3096">35</cx:pt>
          <cx:pt idx="3097">42</cx:pt>
          <cx:pt idx="3098">43</cx:pt>
          <cx:pt idx="3099">19</cx:pt>
          <cx:pt idx="3100">20</cx:pt>
          <cx:pt idx="3101">2</cx:pt>
          <cx:pt idx="3102">7</cx:pt>
          <cx:pt idx="3103">66</cx:pt>
          <cx:pt idx="3104">62</cx:pt>
          <cx:pt idx="3105">64</cx:pt>
          <cx:pt idx="3106">63</cx:pt>
          <cx:pt idx="3107">63</cx:pt>
          <cx:pt idx="3108">59</cx:pt>
          <cx:pt idx="3109">62</cx:pt>
          <cx:pt idx="3110">59</cx:pt>
          <cx:pt idx="3111">62</cx:pt>
          <cx:pt idx="3112">9</cx:pt>
          <cx:pt idx="3113">44</cx:pt>
          <cx:pt idx="3114">11</cx:pt>
          <cx:pt idx="3115">44</cx:pt>
          <cx:pt idx="3116">18</cx:pt>
          <cx:pt idx="3117">7</cx:pt>
          <cx:pt idx="3118">45</cx:pt>
          <cx:pt idx="3119">42</cx:pt>
          <cx:pt idx="3120">35</cx:pt>
          <cx:pt idx="3121">43</cx:pt>
          <cx:pt idx="3122">22</cx:pt>
          <cx:pt idx="3123">39</cx:pt>
          <cx:pt idx="3124">37</cx:pt>
          <cx:pt idx="3125">49</cx:pt>
          <cx:pt idx="3126">30</cx:pt>
          <cx:pt idx="3127">7</cx:pt>
          <cx:pt idx="3128">2</cx:pt>
          <cx:pt idx="3129">32</cx:pt>
          <cx:pt idx="3130">1</cx:pt>
          <cx:pt idx="3131">2</cx:pt>
          <cx:pt idx="3132">29</cx:pt>
          <cx:pt idx="3133">26</cx:pt>
          <cx:pt idx="3134">28</cx:pt>
          <cx:pt idx="3135">22</cx:pt>
          <cx:pt idx="3136">21</cx:pt>
          <cx:pt idx="3137">20</cx:pt>
          <cx:pt idx="3138">14</cx:pt>
          <cx:pt idx="3139">11</cx:pt>
          <cx:pt idx="3140">11</cx:pt>
          <cx:pt idx="3141">17</cx:pt>
          <cx:pt idx="3142">18</cx:pt>
          <cx:pt idx="3143">12</cx:pt>
          <cx:pt idx="3144">14</cx:pt>
          <cx:pt idx="3145">14</cx:pt>
          <cx:pt idx="3146">12</cx:pt>
          <cx:pt idx="3147">14</cx:pt>
          <cx:pt idx="3148">12</cx:pt>
          <cx:pt idx="3149">11</cx:pt>
          <cx:pt idx="3150">18</cx:pt>
          <cx:pt idx="3151">12</cx:pt>
          <cx:pt idx="3152">12</cx:pt>
          <cx:pt idx="3153">13</cx:pt>
          <cx:pt idx="3154">12</cx:pt>
          <cx:pt idx="3155">13</cx:pt>
          <cx:pt idx="3156">4</cx:pt>
          <cx:pt idx="3157">7</cx:pt>
          <cx:pt idx="3158">0</cx:pt>
          <cx:pt idx="3159">12</cx:pt>
          <cx:pt idx="3160">10</cx:pt>
          <cx:pt idx="3161">5</cx:pt>
          <cx:pt idx="3162">14</cx:pt>
          <cx:pt idx="3163">12</cx:pt>
          <cx:pt idx="3164">14</cx:pt>
          <cx:pt idx="3165">5</cx:pt>
          <cx:pt idx="3166">13</cx:pt>
          <cx:pt idx="3167">6</cx:pt>
          <cx:pt idx="3168">5</cx:pt>
          <cx:pt idx="3169">6</cx:pt>
          <cx:pt idx="3170">7</cx:pt>
          <cx:pt idx="3171">12</cx:pt>
          <cx:pt idx="3172">6</cx:pt>
          <cx:pt idx="3173">11</cx:pt>
          <cx:pt idx="3174">13</cx:pt>
          <cx:pt idx="3175">5</cx:pt>
          <cx:pt idx="3176">12</cx:pt>
          <cx:pt idx="3177">12</cx:pt>
          <cx:pt idx="3178">4</cx:pt>
          <cx:pt idx="3179">7</cx:pt>
          <cx:pt idx="3180">13</cx:pt>
          <cx:pt idx="3181">13</cx:pt>
          <cx:pt idx="3182">12</cx:pt>
          <cx:pt idx="3183">14</cx:pt>
          <cx:pt idx="3184">7</cx:pt>
          <cx:pt idx="3185">13</cx:pt>
          <cx:pt idx="3186">7</cx:pt>
          <cx:pt idx="3187">14</cx:pt>
          <cx:pt idx="3188">13</cx:pt>
          <cx:pt idx="3189">18</cx:pt>
          <cx:pt idx="3190">12</cx:pt>
          <cx:pt idx="3191">15</cx:pt>
          <cx:pt idx="3192">13</cx:pt>
          <cx:pt idx="3193">13</cx:pt>
          <cx:pt idx="3194">13</cx:pt>
          <cx:pt idx="3195">15</cx:pt>
          <cx:pt idx="3196">12</cx:pt>
          <cx:pt idx="3197">13</cx:pt>
          <cx:pt idx="3198">14</cx:pt>
          <cx:pt idx="3199">9</cx:pt>
          <cx:pt idx="3200">13</cx:pt>
          <cx:pt idx="3201">13</cx:pt>
          <cx:pt idx="3202">14</cx:pt>
          <cx:pt idx="3203">12</cx:pt>
          <cx:pt idx="3204">8</cx:pt>
          <cx:pt idx="3205">13</cx:pt>
          <cx:pt idx="3206">19</cx:pt>
          <cx:pt idx="3207">15</cx:pt>
          <cx:pt idx="3208">14</cx:pt>
          <cx:pt idx="3209">21</cx:pt>
          <cx:pt idx="3210">14</cx:pt>
          <cx:pt idx="3211">9</cx:pt>
          <cx:pt idx="3212">9</cx:pt>
          <cx:pt idx="3213">10</cx:pt>
          <cx:pt idx="3214">9</cx:pt>
          <cx:pt idx="3215">10</cx:pt>
          <cx:pt idx="3216">8</cx:pt>
          <cx:pt idx="3217">8</cx:pt>
          <cx:pt idx="3218">10</cx:pt>
          <cx:pt idx="3219">10</cx:pt>
          <cx:pt idx="3220">8</cx:pt>
          <cx:pt idx="3221">10</cx:pt>
          <cx:pt idx="3222">8</cx:pt>
          <cx:pt idx="3223">10</cx:pt>
          <cx:pt idx="3224">9</cx:pt>
          <cx:pt idx="3225">8</cx:pt>
          <cx:pt idx="3226">9</cx:pt>
          <cx:pt idx="3227">11</cx:pt>
          <cx:pt idx="3228">8</cx:pt>
          <cx:pt idx="3229">14</cx:pt>
          <cx:pt idx="3230">9</cx:pt>
          <cx:pt idx="3231">2</cx:pt>
          <cx:pt idx="3232">2</cx:pt>
          <cx:pt idx="3233">2</cx:pt>
          <cx:pt idx="3234">2</cx:pt>
          <cx:pt idx="3235">15</cx:pt>
          <cx:pt idx="3236">28</cx:pt>
          <cx:pt idx="3237">15</cx:pt>
          <cx:pt idx="3238">7</cx:pt>
          <cx:pt idx="3239">14</cx:pt>
          <cx:pt idx="3240">7</cx:pt>
          <cx:pt idx="3241">14</cx:pt>
          <cx:pt idx="3242">14</cx:pt>
          <cx:pt idx="3243">14</cx:pt>
          <cx:pt idx="3244">14</cx:pt>
          <cx:pt idx="3245">14</cx:pt>
          <cx:pt idx="3246">1</cx:pt>
          <cx:pt idx="3247">5</cx:pt>
          <cx:pt idx="3248">7</cx:pt>
          <cx:pt idx="3249">7</cx:pt>
          <cx:pt idx="3250">6</cx:pt>
          <cx:pt idx="3251">6</cx:pt>
          <cx:pt idx="3252">2</cx:pt>
          <cx:pt idx="3253">8</cx:pt>
          <cx:pt idx="3254">7</cx:pt>
          <cx:pt idx="3255">14</cx:pt>
          <cx:pt idx="3256">13</cx:pt>
          <cx:pt idx="3257">14</cx:pt>
          <cx:pt idx="3258">14</cx:pt>
          <cx:pt idx="3259">7</cx:pt>
          <cx:pt idx="3260">7</cx:pt>
          <cx:pt idx="3261">14</cx:pt>
          <cx:pt idx="3262">13</cx:pt>
          <cx:pt idx="3263">14</cx:pt>
          <cx:pt idx="3264">1</cx:pt>
          <cx:pt idx="3265">7</cx:pt>
          <cx:pt idx="3266">0</cx:pt>
          <cx:pt idx="3267">6</cx:pt>
          <cx:pt idx="3268">7</cx:pt>
          <cx:pt idx="3269">7</cx:pt>
          <cx:pt idx="3270">8</cx:pt>
          <cx:pt idx="3271">15</cx:pt>
          <cx:pt idx="3272">14</cx:pt>
          <cx:pt idx="3273">8</cx:pt>
          <cx:pt idx="3274">9</cx:pt>
          <cx:pt idx="3275">7</cx:pt>
          <cx:pt idx="3276">6</cx:pt>
          <cx:pt idx="3277">15</cx:pt>
          <cx:pt idx="3278">5</cx:pt>
          <cx:pt idx="3279">4</cx:pt>
          <cx:pt idx="3280">4</cx:pt>
          <cx:pt idx="3281">0</cx:pt>
          <cx:pt idx="3282">17</cx:pt>
          <cx:pt idx="3283">15</cx:pt>
          <cx:pt idx="3284">26</cx:pt>
          <cx:pt idx="3285">14</cx:pt>
          <cx:pt idx="3286">25</cx:pt>
          <cx:pt idx="3287">23</cx:pt>
          <cx:pt idx="3288">24</cx:pt>
          <cx:pt idx="3289">21</cx:pt>
          <cx:pt idx="3290">20</cx:pt>
          <cx:pt idx="3291">26</cx:pt>
          <cx:pt idx="3292">13</cx:pt>
          <cx:pt idx="3293">28</cx:pt>
          <cx:pt idx="3294">21</cx:pt>
          <cx:pt idx="3295">28</cx:pt>
          <cx:pt idx="3296">21</cx:pt>
          <cx:pt idx="3297">17</cx:pt>
          <cx:pt idx="3298">14</cx:pt>
          <cx:pt idx="3299">15</cx:pt>
          <cx:pt idx="3300">19</cx:pt>
          <cx:pt idx="3301">15</cx:pt>
          <cx:pt idx="3302">14</cx:pt>
          <cx:pt idx="3303">15</cx:pt>
          <cx:pt idx="3304">18</cx:pt>
          <cx:pt idx="3305">14</cx:pt>
          <cx:pt idx="3306">19</cx:pt>
          <cx:pt idx="3307">25</cx:pt>
          <cx:pt idx="3308">15</cx:pt>
          <cx:pt idx="3309">15</cx:pt>
          <cx:pt idx="3310">11</cx:pt>
          <cx:pt idx="3311">20</cx:pt>
          <cx:pt idx="3312">22</cx:pt>
          <cx:pt idx="3313">19</cx:pt>
          <cx:pt idx="3314">26</cx:pt>
          <cx:pt idx="3315">18</cx:pt>
          <cx:pt idx="3316">15</cx:pt>
          <cx:pt idx="3317">20</cx:pt>
          <cx:pt idx="3318">19</cx:pt>
          <cx:pt idx="3319">15</cx:pt>
          <cx:pt idx="3320">18</cx:pt>
          <cx:pt idx="3321">14</cx:pt>
          <cx:pt idx="3322">11</cx:pt>
          <cx:pt idx="3323">18</cx:pt>
          <cx:pt idx="3324">26</cx:pt>
          <cx:pt idx="3325">21</cx:pt>
          <cx:pt idx="3326">14</cx:pt>
          <cx:pt idx="3327">20</cx:pt>
          <cx:pt idx="3328">22</cx:pt>
          <cx:pt idx="3329">18</cx:pt>
          <cx:pt idx="3330">14</cx:pt>
          <cx:pt idx="3331">22</cx:pt>
          <cx:pt idx="3332">14</cx:pt>
          <cx:pt idx="3333">15</cx:pt>
          <cx:pt idx="3334">26</cx:pt>
          <cx:pt idx="3335">1</cx:pt>
          <cx:pt idx="3336">1</cx:pt>
          <cx:pt idx="3337">1</cx:pt>
          <cx:pt idx="3338">0</cx:pt>
          <cx:pt idx="3339">3</cx:pt>
          <cx:pt idx="3340">3</cx:pt>
          <cx:pt idx="3341">0</cx:pt>
          <cx:pt idx="3342">0</cx:pt>
          <cx:pt idx="3343">10</cx:pt>
          <cx:pt idx="3344">12</cx:pt>
          <cx:pt idx="3345">14</cx:pt>
          <cx:pt idx="3346">12</cx:pt>
          <cx:pt idx="3347">26</cx:pt>
          <cx:pt idx="3348">14</cx:pt>
          <cx:pt idx="3349">19</cx:pt>
          <cx:pt idx="3350">14</cx:pt>
          <cx:pt idx="3351">19</cx:pt>
          <cx:pt idx="3352">12</cx:pt>
          <cx:pt idx="3353">12</cx:pt>
          <cx:pt idx="3354">21</cx:pt>
          <cx:pt idx="3355">18</cx:pt>
          <cx:pt idx="3356">12</cx:pt>
          <cx:pt idx="3357">18</cx:pt>
          <cx:pt idx="3358">20</cx:pt>
          <cx:pt idx="3359">15</cx:pt>
          <cx:pt idx="3360">19</cx:pt>
          <cx:pt idx="3361">19</cx:pt>
          <cx:pt idx="3362">21</cx:pt>
          <cx:pt idx="3363">41</cx:pt>
          <cx:pt idx="3364">13</cx:pt>
          <cx:pt idx="3365">20</cx:pt>
          <cx:pt idx="3366">19</cx:pt>
          <cx:pt idx="3367">25</cx:pt>
          <cx:pt idx="3368">41</cx:pt>
          <cx:pt idx="3369">7</cx:pt>
          <cx:pt idx="3370">6</cx:pt>
          <cx:pt idx="3371">7</cx:pt>
          <cx:pt idx="3372">12</cx:pt>
          <cx:pt idx="3373">15</cx:pt>
          <cx:pt idx="3374">12</cx:pt>
          <cx:pt idx="3375">21</cx:pt>
          <cx:pt idx="3376">15</cx:pt>
          <cx:pt idx="3377">14</cx:pt>
          <cx:pt idx="3378">13</cx:pt>
          <cx:pt idx="3379">21</cx:pt>
          <cx:pt idx="3380">13</cx:pt>
          <cx:pt idx="3381">20</cx:pt>
          <cx:pt idx="3382">22</cx:pt>
          <cx:pt idx="3383">15</cx:pt>
          <cx:pt idx="3384">22</cx:pt>
          <cx:pt idx="3385">13</cx:pt>
          <cx:pt idx="3386">25</cx:pt>
          <cx:pt idx="3387">34</cx:pt>
          <cx:pt idx="3388">34</cx:pt>
          <cx:pt idx="3389">11</cx:pt>
          <cx:pt idx="3390">9</cx:pt>
          <cx:pt idx="3391">14</cx:pt>
          <cx:pt idx="3392">10</cx:pt>
          <cx:pt idx="3393">16</cx:pt>
          <cx:pt idx="3394">13</cx:pt>
          <cx:pt idx="3395">9</cx:pt>
          <cx:pt idx="3396">16</cx:pt>
          <cx:pt idx="3397">10</cx:pt>
          <cx:pt idx="3398">9</cx:pt>
          <cx:pt idx="3399">20</cx:pt>
          <cx:pt idx="3400">10</cx:pt>
          <cx:pt idx="3401">17</cx:pt>
          <cx:pt idx="3402">8</cx:pt>
          <cx:pt idx="3403">3</cx:pt>
          <cx:pt idx="3404">30</cx:pt>
          <cx:pt idx="3405">6</cx:pt>
          <cx:pt idx="3406">7</cx:pt>
          <cx:pt idx="3407">33</cx:pt>
          <cx:pt idx="3408">26</cx:pt>
          <cx:pt idx="3409">14</cx:pt>
          <cx:pt idx="3410">7</cx:pt>
          <cx:pt idx="3411">17</cx:pt>
          <cx:pt idx="3412">24</cx:pt>
          <cx:pt idx="3413">6</cx:pt>
          <cx:pt idx="3414">14</cx:pt>
          <cx:pt idx="3415">22</cx:pt>
          <cx:pt idx="3416">5</cx:pt>
          <cx:pt idx="3417">15</cx:pt>
          <cx:pt idx="3418">15</cx:pt>
          <cx:pt idx="3419">22</cx:pt>
          <cx:pt idx="3420">6</cx:pt>
          <cx:pt idx="3421">15</cx:pt>
          <cx:pt idx="3422">25</cx:pt>
          <cx:pt idx="3423">6</cx:pt>
          <cx:pt idx="3424">4</cx:pt>
          <cx:pt idx="3425">6</cx:pt>
          <cx:pt idx="3426">15</cx:pt>
          <cx:pt idx="3427">6</cx:pt>
          <cx:pt idx="3428">6</cx:pt>
          <cx:pt idx="3429">15</cx:pt>
          <cx:pt idx="3430">7</cx:pt>
          <cx:pt idx="3431">6</cx:pt>
          <cx:pt idx="3432">7</cx:pt>
          <cx:pt idx="3433">9</cx:pt>
          <cx:pt idx="3434">8</cx:pt>
          <cx:pt idx="3435">7</cx:pt>
          <cx:pt idx="3436">7</cx:pt>
          <cx:pt idx="3437">0</cx:pt>
          <cx:pt idx="3438">0</cx:pt>
          <cx:pt idx="3439">2</cx:pt>
          <cx:pt idx="3440">7</cx:pt>
          <cx:pt idx="3441">15</cx:pt>
          <cx:pt idx="3442">2</cx:pt>
          <cx:pt idx="3443">8</cx:pt>
          <cx:pt idx="3444">8</cx:pt>
          <cx:pt idx="3445">7</cx:pt>
          <cx:pt idx="3446">8</cx:pt>
          <cx:pt idx="3447">7</cx:pt>
          <cx:pt idx="3448">7</cx:pt>
          <cx:pt idx="3449">10</cx:pt>
          <cx:pt idx="3450">6</cx:pt>
          <cx:pt idx="3451">20</cx:pt>
          <cx:pt idx="3452">5</cx:pt>
          <cx:pt idx="3453">5</cx:pt>
          <cx:pt idx="3454">6</cx:pt>
          <cx:pt idx="3455">19</cx:pt>
          <cx:pt idx="3456">12</cx:pt>
          <cx:pt idx="3457">4</cx:pt>
          <cx:pt idx="3458">6</cx:pt>
          <cx:pt idx="3459">40</cx:pt>
          <cx:pt idx="3460">19</cx:pt>
          <cx:pt idx="3461">21</cx:pt>
          <cx:pt idx="3462">16</cx:pt>
          <cx:pt idx="3463">21</cx:pt>
          <cx:pt idx="3464">27</cx:pt>
          <cx:pt idx="3465">15</cx:pt>
          <cx:pt idx="3466">2</cx:pt>
          <cx:pt idx="3467">30</cx:pt>
          <cx:pt idx="3468">2</cx:pt>
          <cx:pt idx="3469">2</cx:pt>
          <cx:pt idx="3470">10</cx:pt>
          <cx:pt idx="3471">16</cx:pt>
          <cx:pt idx="3472">29</cx:pt>
          <cx:pt idx="3473">29</cx:pt>
          <cx:pt idx="3474">5</cx:pt>
          <cx:pt idx="3475">7</cx:pt>
          <cx:pt idx="3476">5</cx:pt>
          <cx:pt idx="3477">7</cx:pt>
          <cx:pt idx="3478">3</cx:pt>
          <cx:pt idx="3479">3</cx:pt>
          <cx:pt idx="3480">0</cx:pt>
          <cx:pt idx="3481">4</cx:pt>
          <cx:pt idx="3482">4</cx:pt>
          <cx:pt idx="3483">7</cx:pt>
          <cx:pt idx="3484">7</cx:pt>
          <cx:pt idx="3485">4</cx:pt>
          <cx:pt idx="3486">18</cx:pt>
          <cx:pt idx="3487">5</cx:pt>
          <cx:pt idx="3488">6</cx:pt>
          <cx:pt idx="3489">6</cx:pt>
          <cx:pt idx="3490">6</cx:pt>
          <cx:pt idx="3491">6</cx:pt>
          <cx:pt idx="3492">6</cx:pt>
          <cx:pt idx="3493">7</cx:pt>
          <cx:pt idx="3494">30</cx:pt>
          <cx:pt idx="3495">7</cx:pt>
          <cx:pt idx="3496">56</cx:pt>
          <cx:pt idx="3497">7</cx:pt>
          <cx:pt idx="3498">31</cx:pt>
          <cx:pt idx="3499">28</cx:pt>
          <cx:pt idx="3500">6</cx:pt>
          <cx:pt idx="3501">7</cx:pt>
          <cx:pt idx="3502">5</cx:pt>
          <cx:pt idx="3503">0</cx:pt>
          <cx:pt idx="3504">1</cx:pt>
          <cx:pt idx="3505">3</cx:pt>
          <cx:pt idx="3506">14</cx:pt>
          <cx:pt idx="3507">28</cx:pt>
          <cx:pt idx="3508">7</cx:pt>
          <cx:pt idx="3509">27</cx:pt>
          <cx:pt idx="3510">5</cx:pt>
          <cx:pt idx="3511">0</cx:pt>
          <cx:pt idx="3512">11</cx:pt>
          <cx:pt idx="3513">7</cx:pt>
          <cx:pt idx="3514">11</cx:pt>
          <cx:pt idx="3515">11</cx:pt>
          <cx:pt idx="3516">8</cx:pt>
          <cx:pt idx="3517">15</cx:pt>
          <cx:pt idx="3518">22</cx:pt>
          <cx:pt idx="3519">28</cx:pt>
          <cx:pt idx="3520">7</cx:pt>
          <cx:pt idx="3521">7</cx:pt>
          <cx:pt idx="3522">0</cx:pt>
          <cx:pt idx="3523">11</cx:pt>
          <cx:pt idx="3524">8</cx:pt>
          <cx:pt idx="3525">8</cx:pt>
          <cx:pt idx="3526">15</cx:pt>
          <cx:pt idx="3527">9</cx:pt>
          <cx:pt idx="3528">16</cx:pt>
          <cx:pt idx="3529">14</cx:pt>
          <cx:pt idx="3530">1</cx:pt>
          <cx:pt idx="3531">4</cx:pt>
          <cx:pt idx="3532">7</cx:pt>
          <cx:pt idx="3533">12</cx:pt>
          <cx:pt idx="3534">27</cx:pt>
          <cx:pt idx="3535">13</cx:pt>
          <cx:pt idx="3536">7</cx:pt>
          <cx:pt idx="3537">7</cx:pt>
          <cx:pt idx="3538">6</cx:pt>
          <cx:pt idx="3539">5</cx:pt>
          <cx:pt idx="3540">8</cx:pt>
          <cx:pt idx="3541">15</cx:pt>
          <cx:pt idx="3542">7</cx:pt>
          <cx:pt idx="3543">7</cx:pt>
          <cx:pt idx="3544">1</cx:pt>
          <cx:pt idx="3545">0</cx:pt>
          <cx:pt idx="3546">7</cx:pt>
          <cx:pt idx="3547">6</cx:pt>
          <cx:pt idx="3548">16</cx:pt>
          <cx:pt idx="3549">10</cx:pt>
          <cx:pt idx="3550">3</cx:pt>
          <cx:pt idx="3551">6</cx:pt>
          <cx:pt idx="3552">3</cx:pt>
          <cx:pt idx="3553">4</cx:pt>
          <cx:pt idx="3554">16</cx:pt>
          <cx:pt idx="3555">7</cx:pt>
          <cx:pt idx="3556">7</cx:pt>
          <cx:pt idx="3557">4</cx:pt>
          <cx:pt idx="3558">10</cx:pt>
          <cx:pt idx="3559">10</cx:pt>
          <cx:pt idx="3560">10</cx:pt>
          <cx:pt idx="3561">10</cx:pt>
          <cx:pt idx="3562">10</cx:pt>
          <cx:pt idx="3563">5</cx:pt>
          <cx:pt idx="3564">7</cx:pt>
          <cx:pt idx="3565">11</cx:pt>
          <cx:pt idx="3566">11</cx:pt>
          <cx:pt idx="3567">4</cx:pt>
          <cx:pt idx="3568">11</cx:pt>
          <cx:pt idx="3569">6</cx:pt>
          <cx:pt idx="3570">7</cx:pt>
          <cx:pt idx="3571">1</cx:pt>
          <cx:pt idx="3572">6</cx:pt>
          <cx:pt idx="3573">6</cx:pt>
          <cx:pt idx="3574">7</cx:pt>
          <cx:pt idx="3575">7</cx:pt>
          <cx:pt idx="3576">7</cx:pt>
          <cx:pt idx="3577">1</cx:pt>
          <cx:pt idx="3578">2</cx:pt>
          <cx:pt idx="3579">4</cx:pt>
          <cx:pt idx="3580">7</cx:pt>
          <cx:pt idx="3581">7</cx:pt>
          <cx:pt idx="3582">14</cx:pt>
          <cx:pt idx="3583">13</cx:pt>
          <cx:pt idx="3584">14</cx:pt>
          <cx:pt idx="3585">14</cx:pt>
          <cx:pt idx="3586">15</cx:pt>
          <cx:pt idx="3587">13</cx:pt>
          <cx:pt idx="3588">12</cx:pt>
          <cx:pt idx="3589">6</cx:pt>
          <cx:pt idx="3590">15</cx:pt>
          <cx:pt idx="3591">14</cx:pt>
          <cx:pt idx="3592">7</cx:pt>
          <cx:pt idx="3593">14</cx:pt>
          <cx:pt idx="3594">29</cx:pt>
          <cx:pt idx="3595">6</cx:pt>
          <cx:pt idx="3596">29</cx:pt>
          <cx:pt idx="3597">14</cx:pt>
          <cx:pt idx="3598">15</cx:pt>
          <cx:pt idx="3599">29</cx:pt>
          <cx:pt idx="3600">0</cx:pt>
          <cx:pt idx="3601">6</cx:pt>
          <cx:pt idx="3602">6</cx:pt>
          <cx:pt idx="3603">6</cx:pt>
          <cx:pt idx="3604">7</cx:pt>
          <cx:pt idx="3605">10</cx:pt>
          <cx:pt idx="3606">0</cx:pt>
          <cx:pt idx="3607">6</cx:pt>
          <cx:pt idx="3608">3</cx:pt>
          <cx:pt idx="3609">7</cx:pt>
          <cx:pt idx="3610">11</cx:pt>
          <cx:pt idx="3611">7</cx:pt>
          <cx:pt idx="3612">4</cx:pt>
          <cx:pt idx="3613">6</cx:pt>
          <cx:pt idx="3614">5</cx:pt>
          <cx:pt idx="3615">4</cx:pt>
          <cx:pt idx="3616">4</cx:pt>
          <cx:pt idx="3617">4</cx:pt>
          <cx:pt idx="3618">4</cx:pt>
          <cx:pt idx="3619">2</cx:pt>
          <cx:pt idx="3620">2</cx:pt>
          <cx:pt idx="3621">2</cx:pt>
          <cx:pt idx="3622">2</cx:pt>
          <cx:pt idx="3623">2</cx:pt>
          <cx:pt idx="3624">2</cx:pt>
          <cx:pt idx="3625">2</cx:pt>
          <cx:pt idx="3626">2</cx:pt>
          <cx:pt idx="3627">2</cx:pt>
          <cx:pt idx="3628">2</cx:pt>
          <cx:pt idx="3629">2</cx:pt>
          <cx:pt idx="3630">4</cx:pt>
          <cx:pt idx="3631">4</cx:pt>
          <cx:pt idx="3632">4</cx:pt>
          <cx:pt idx="3633">6</cx:pt>
          <cx:pt idx="3634">6</cx:pt>
          <cx:pt idx="3635">4</cx:pt>
          <cx:pt idx="3636">4</cx:pt>
          <cx:pt idx="3637">2</cx:pt>
          <cx:pt idx="3638">2</cx:pt>
          <cx:pt idx="3639">5</cx:pt>
          <cx:pt idx="3640">2</cx:pt>
          <cx:pt idx="3641">5</cx:pt>
          <cx:pt idx="3642">2</cx:pt>
          <cx:pt idx="3643">2</cx:pt>
          <cx:pt idx="3644">2</cx:pt>
          <cx:pt idx="3645">2</cx:pt>
          <cx:pt idx="3646">14</cx:pt>
          <cx:pt idx="3647">14</cx:pt>
          <cx:pt idx="3648">5</cx:pt>
          <cx:pt idx="3649">5</cx:pt>
          <cx:pt idx="3650">14</cx:pt>
          <cx:pt idx="3651">4</cx:pt>
          <cx:pt idx="3652">21</cx:pt>
          <cx:pt idx="3653">4</cx:pt>
          <cx:pt idx="3654">4</cx:pt>
          <cx:pt idx="3655">1</cx:pt>
          <cx:pt idx="3656">7</cx:pt>
          <cx:pt idx="3657">7</cx:pt>
          <cx:pt idx="3658">2</cx:pt>
          <cx:pt idx="3659">2</cx:pt>
          <cx:pt idx="3660">2</cx:pt>
          <cx:pt idx="3661">2</cx:pt>
          <cx:pt idx="3662">1</cx:pt>
          <cx:pt idx="3663">1</cx:pt>
          <cx:pt idx="3664">6</cx:pt>
          <cx:pt idx="3665">0</cx:pt>
          <cx:pt idx="3666">6</cx:pt>
          <cx:pt idx="3667">6</cx:pt>
          <cx:pt idx="3668">6</cx:pt>
          <cx:pt idx="3669">6</cx:pt>
          <cx:pt idx="3670">6</cx:pt>
          <cx:pt idx="3671">6</cx:pt>
          <cx:pt idx="3672">34</cx:pt>
          <cx:pt idx="3673">47</cx:pt>
          <cx:pt idx="3674">45</cx:pt>
          <cx:pt idx="3675">45</cx:pt>
          <cx:pt idx="3676">46</cx:pt>
          <cx:pt idx="3677">38</cx:pt>
          <cx:pt idx="3678">49</cx:pt>
          <cx:pt idx="3679">45</cx:pt>
          <cx:pt idx="3680">60</cx:pt>
          <cx:pt idx="3681">7</cx:pt>
          <cx:pt idx="3682">7</cx:pt>
          <cx:pt idx="3683">28</cx:pt>
          <cx:pt idx="3684">1</cx:pt>
          <cx:pt idx="3685">21</cx:pt>
          <cx:pt idx="3686">21</cx:pt>
          <cx:pt idx="3687">16</cx:pt>
          <cx:pt idx="3688">33</cx:pt>
          <cx:pt idx="3689">14</cx:pt>
          <cx:pt idx="3690">15</cx:pt>
          <cx:pt idx="3691">7</cx:pt>
          <cx:pt idx="3692">6</cx:pt>
          <cx:pt idx="3693">2</cx:pt>
          <cx:pt idx="3694">16</cx:pt>
          <cx:pt idx="3695">11</cx:pt>
          <cx:pt idx="3696">3</cx:pt>
          <cx:pt idx="3697">5</cx:pt>
          <cx:pt idx="3698">7</cx:pt>
          <cx:pt idx="3699">7</cx:pt>
          <cx:pt idx="3700">6</cx:pt>
          <cx:pt idx="3701">1</cx:pt>
          <cx:pt idx="3702">7</cx:pt>
          <cx:pt idx="3703">2</cx:pt>
          <cx:pt idx="3704">14</cx:pt>
          <cx:pt idx="3705">1</cx:pt>
          <cx:pt idx="3706">1</cx:pt>
          <cx:pt idx="3707">1</cx:pt>
          <cx:pt idx="3708">1</cx:pt>
          <cx:pt idx="3709">6</cx:pt>
          <cx:pt idx="3710">0</cx:pt>
          <cx:pt idx="3711">0</cx:pt>
          <cx:pt idx="3712">0</cx:pt>
          <cx:pt idx="3713">0</cx:pt>
          <cx:pt idx="3714">0</cx:pt>
          <cx:pt idx="3715">0</cx:pt>
          <cx:pt idx="3716">7</cx:pt>
          <cx:pt idx="3717">7</cx:pt>
          <cx:pt idx="3718">18</cx:pt>
          <cx:pt idx="3719">15</cx:pt>
          <cx:pt idx="3720">7</cx:pt>
          <cx:pt idx="3721">0</cx:pt>
          <cx:pt idx="3722">3</cx:pt>
          <cx:pt idx="3723">0</cx:pt>
          <cx:pt idx="3724">0</cx:pt>
          <cx:pt idx="3725">0</cx:pt>
          <cx:pt idx="3726">0</cx:pt>
          <cx:pt idx="3727">0</cx:pt>
          <cx:pt idx="3728">0</cx:pt>
          <cx:pt idx="3729">0</cx:pt>
          <cx:pt idx="3730">0</cx:pt>
          <cx:pt idx="3731">0</cx:pt>
          <cx:pt idx="3732">0</cx:pt>
          <cx:pt idx="3733">0</cx:pt>
          <cx:pt idx="3734">0</cx:pt>
          <cx:pt idx="3735">0</cx:pt>
          <cx:pt idx="3736">1</cx:pt>
          <cx:pt idx="3737">0</cx:pt>
          <cx:pt idx="3738">11</cx:pt>
          <cx:pt idx="3739">11</cx:pt>
          <cx:pt idx="3740">13</cx:pt>
          <cx:pt idx="3741">8</cx:pt>
          <cx:pt idx="3742">1</cx:pt>
          <cx:pt idx="3743">12</cx:pt>
          <cx:pt idx="3744">11</cx:pt>
          <cx:pt idx="3745">11</cx:pt>
          <cx:pt idx="3746">11</cx:pt>
          <cx:pt idx="3747">8</cx:pt>
          <cx:pt idx="3748">13</cx:pt>
          <cx:pt idx="3749">12</cx:pt>
          <cx:pt idx="3750">8</cx:pt>
          <cx:pt idx="3751">13</cx:pt>
          <cx:pt idx="3752">12</cx:pt>
          <cx:pt idx="3753">2</cx:pt>
          <cx:pt idx="3754">12</cx:pt>
          <cx:pt idx="3755">0</cx:pt>
          <cx:pt idx="3756">7</cx:pt>
          <cx:pt idx="3757">8</cx:pt>
          <cx:pt idx="3758">3</cx:pt>
          <cx:pt idx="3759">8</cx:pt>
          <cx:pt idx="3760">1</cx:pt>
          <cx:pt idx="3761">0</cx:pt>
          <cx:pt idx="3762">8</cx:pt>
          <cx:pt idx="3763">3</cx:pt>
          <cx:pt idx="3764">7</cx:pt>
          <cx:pt idx="3765">6</cx:pt>
          <cx:pt idx="3766">6</cx:pt>
          <cx:pt idx="3767">11</cx:pt>
          <cx:pt idx="3768">6</cx:pt>
          <cx:pt idx="3769">7</cx:pt>
          <cx:pt idx="3770">11</cx:pt>
          <cx:pt idx="3771">11</cx:pt>
          <cx:pt idx="3772">2</cx:pt>
          <cx:pt idx="3773">7</cx:pt>
          <cx:pt idx="3774">4</cx:pt>
          <cx:pt idx="3775">7</cx:pt>
          <cx:pt idx="3776">2</cx:pt>
          <cx:pt idx="3777">7</cx:pt>
          <cx:pt idx="3778">8</cx:pt>
          <cx:pt idx="3779">7</cx:pt>
          <cx:pt idx="3780">4</cx:pt>
          <cx:pt idx="3781">7</cx:pt>
          <cx:pt idx="3782">11</cx:pt>
          <cx:pt idx="3783">14</cx:pt>
          <cx:pt idx="3784">0</cx:pt>
          <cx:pt idx="3785">6</cx:pt>
          <cx:pt idx="3786">10</cx:pt>
          <cx:pt idx="3787">12</cx:pt>
          <cx:pt idx="3788">4</cx:pt>
          <cx:pt idx="3789">10</cx:pt>
          <cx:pt idx="3790">10</cx:pt>
          <cx:pt idx="3791">0</cx:pt>
          <cx:pt idx="3792">10</cx:pt>
          <cx:pt idx="3793">10</cx:pt>
          <cx:pt idx="3794">10</cx:pt>
          <cx:pt idx="3795">12</cx:pt>
          <cx:pt idx="3796">32</cx:pt>
          <cx:pt idx="3797">40</cx:pt>
          <cx:pt idx="3798">46</cx:pt>
          <cx:pt idx="3799">0</cx:pt>
          <cx:pt idx="3800">42</cx:pt>
          <cx:pt idx="3801">32</cx:pt>
          <cx:pt idx="3802">39</cx:pt>
          <cx:pt idx="3803">46</cx:pt>
          <cx:pt idx="3804">39</cx:pt>
          <cx:pt idx="3805">32</cx:pt>
          <cx:pt idx="3806">33</cx:pt>
          <cx:pt idx="3807">32</cx:pt>
          <cx:pt idx="3808">32</cx:pt>
          <cx:pt idx="3809">1</cx:pt>
          <cx:pt idx="3810">32</cx:pt>
          <cx:pt idx="3811">32</cx:pt>
          <cx:pt idx="3812">34</cx:pt>
          <cx:pt idx="3813">40</cx:pt>
          <cx:pt idx="3814">32</cx:pt>
          <cx:pt idx="3815">45</cx:pt>
          <cx:pt idx="3816">32</cx:pt>
          <cx:pt idx="3817">28</cx:pt>
          <cx:pt idx="3818">43</cx:pt>
          <cx:pt idx="3819">2</cx:pt>
          <cx:pt idx="3820">33</cx:pt>
          <cx:pt idx="3821">27</cx:pt>
          <cx:pt idx="3822">33</cx:pt>
          <cx:pt idx="3823">28</cx:pt>
          <cx:pt idx="3824">28</cx:pt>
          <cx:pt idx="3825">1</cx:pt>
          <cx:pt idx="3826">43</cx:pt>
          <cx:pt idx="3827">1</cx:pt>
          <cx:pt idx="3828">1</cx:pt>
          <cx:pt idx="3829">46</cx:pt>
          <cx:pt idx="3830">43</cx:pt>
          <cx:pt idx="3831">1</cx:pt>
          <cx:pt idx="3832">44</cx:pt>
          <cx:pt idx="3833">2</cx:pt>
          <cx:pt idx="3834">44</cx:pt>
          <cx:pt idx="3835">2</cx:pt>
          <cx:pt idx="3836">28</cx:pt>
          <cx:pt idx="3837">44</cx:pt>
          <cx:pt idx="3838">2</cx:pt>
          <cx:pt idx="3839">2</cx:pt>
          <cx:pt idx="3840">43</cx:pt>
          <cx:pt idx="3841">28</cx:pt>
          <cx:pt idx="3842">47</cx:pt>
          <cx:pt idx="3843">44</cx:pt>
          <cx:pt idx="3844">2</cx:pt>
          <cx:pt idx="3845">0</cx:pt>
          <cx:pt idx="3846">38</cx:pt>
          <cx:pt idx="3847">0</cx:pt>
          <cx:pt idx="3848">0</cx:pt>
          <cx:pt idx="3849">43</cx:pt>
          <cx:pt idx="3850">3</cx:pt>
          <cx:pt idx="3851">4</cx:pt>
          <cx:pt idx="3852">4</cx:pt>
          <cx:pt idx="3853">39</cx:pt>
          <cx:pt idx="3854">37</cx:pt>
          <cx:pt idx="3855">37</cx:pt>
          <cx:pt idx="3856">45</cx:pt>
          <cx:pt idx="3857">0</cx:pt>
          <cx:pt idx="3858">1</cx:pt>
          <cx:pt idx="3859">0</cx:pt>
          <cx:pt idx="3860">0</cx:pt>
          <cx:pt idx="3861">0</cx:pt>
          <cx:pt idx="3862">1</cx:pt>
          <cx:pt idx="3863">1</cx:pt>
          <cx:pt idx="3864">1</cx:pt>
          <cx:pt idx="3865">0</cx:pt>
          <cx:pt idx="3866">0</cx:pt>
          <cx:pt idx="3867">1</cx:pt>
          <cx:pt idx="3868">5</cx:pt>
          <cx:pt idx="3869">5</cx:pt>
          <cx:pt idx="3870">5</cx:pt>
          <cx:pt idx="3871">1</cx:pt>
          <cx:pt idx="3872">0</cx:pt>
          <cx:pt idx="3873">0</cx:pt>
          <cx:pt idx="3874">0</cx:pt>
          <cx:pt idx="3875">0</cx:pt>
          <cx:pt idx="3876">0</cx:pt>
          <cx:pt idx="3877">0</cx:pt>
          <cx:pt idx="3878">0</cx:pt>
          <cx:pt idx="3879">0</cx:pt>
          <cx:pt idx="3880">6</cx:pt>
          <cx:pt idx="3881">1</cx:pt>
          <cx:pt idx="3882">6</cx:pt>
          <cx:pt idx="3883">0</cx:pt>
          <cx:pt idx="3884">0</cx:pt>
          <cx:pt idx="3885">0</cx:pt>
          <cx:pt idx="3886">0</cx:pt>
          <cx:pt idx="3887">0</cx:pt>
          <cx:pt idx="3888">6</cx:pt>
          <cx:pt idx="3889">0</cx:pt>
          <cx:pt idx="3890">6</cx:pt>
          <cx:pt idx="3891">0</cx:pt>
          <cx:pt idx="3892">14</cx:pt>
          <cx:pt idx="3893">14</cx:pt>
          <cx:pt idx="3894">14</cx:pt>
          <cx:pt idx="3895">7</cx:pt>
          <cx:pt idx="3896">0</cx:pt>
          <cx:pt idx="3897">3</cx:pt>
          <cx:pt idx="3898">0</cx:pt>
          <cx:pt idx="3899">0</cx:pt>
          <cx:pt idx="3900">0</cx:pt>
          <cx:pt idx="3901">0</cx:pt>
          <cx:pt idx="3902">0</cx:pt>
          <cx:pt idx="3903">0</cx:pt>
          <cx:pt idx="3904">0</cx:pt>
          <cx:pt idx="3905">6</cx:pt>
          <cx:pt idx="3906">1</cx:pt>
          <cx:pt idx="3907">6</cx:pt>
          <cx:pt idx="3908">3</cx:pt>
          <cx:pt idx="3909">14</cx:pt>
          <cx:pt idx="3910">7</cx:pt>
          <cx:pt idx="3911">14</cx:pt>
          <cx:pt idx="3912">7</cx:pt>
          <cx:pt idx="3913">7</cx:pt>
          <cx:pt idx="3914">7</cx:pt>
          <cx:pt idx="3915">0</cx:pt>
          <cx:pt idx="3916">7</cx:pt>
          <cx:pt idx="3917">14</cx:pt>
          <cx:pt idx="3918">7</cx:pt>
          <cx:pt idx="3919">7</cx:pt>
          <cx:pt idx="3920">7</cx:pt>
          <cx:pt idx="3921">7</cx:pt>
          <cx:pt idx="3922">7</cx:pt>
          <cx:pt idx="3923">14</cx:pt>
          <cx:pt idx="3924">7</cx:pt>
          <cx:pt idx="3925">14</cx:pt>
          <cx:pt idx="3926">7</cx:pt>
          <cx:pt idx="3927">14</cx:pt>
          <cx:pt idx="3928">7</cx:pt>
          <cx:pt idx="3929">7</cx:pt>
          <cx:pt idx="3930">7</cx:pt>
          <cx:pt idx="3931">7</cx:pt>
          <cx:pt idx="3932">7</cx:pt>
          <cx:pt idx="3933">14</cx:pt>
          <cx:pt idx="3934">7</cx:pt>
          <cx:pt idx="3935">21</cx:pt>
          <cx:pt idx="3936">7</cx:pt>
          <cx:pt idx="3937">5</cx:pt>
          <cx:pt idx="3938">7</cx:pt>
          <cx:pt idx="3939">7</cx:pt>
          <cx:pt idx="3940">15</cx:pt>
          <cx:pt idx="3941">6</cx:pt>
          <cx:pt idx="3942">7</cx:pt>
          <cx:pt idx="3943">7</cx:pt>
          <cx:pt idx="3944">7</cx:pt>
          <cx:pt idx="3945">7</cx:pt>
          <cx:pt idx="3946">0</cx:pt>
          <cx:pt idx="3947">1</cx:pt>
          <cx:pt idx="3948">7</cx:pt>
          <cx:pt idx="3949">7</cx:pt>
          <cx:pt idx="3950">7</cx:pt>
          <cx:pt idx="3951">7</cx:pt>
          <cx:pt idx="3952">7</cx:pt>
          <cx:pt idx="3953">7</cx:pt>
          <cx:pt idx="3954">7</cx:pt>
          <cx:pt idx="3955">3</cx:pt>
          <cx:pt idx="3956">5</cx:pt>
          <cx:pt idx="3957">7</cx:pt>
          <cx:pt idx="3958">3</cx:pt>
          <cx:pt idx="3959">2</cx:pt>
          <cx:pt idx="3960">6</cx:pt>
          <cx:pt idx="3961">4</cx:pt>
          <cx:pt idx="3962">4</cx:pt>
          <cx:pt idx="3963">4</cx:pt>
          <cx:pt idx="3964">6</cx:pt>
          <cx:pt idx="3965">4</cx:pt>
          <cx:pt idx="3966">0</cx:pt>
          <cx:pt idx="3967">4</cx:pt>
          <cx:pt idx="3968">2</cx:pt>
          <cx:pt idx="3969">2</cx:pt>
          <cx:pt idx="3970">2</cx:pt>
          <cx:pt idx="3971">2</cx:pt>
          <cx:pt idx="3972">2</cx:pt>
          <cx:pt idx="3973">2</cx:pt>
          <cx:pt idx="3974">19</cx:pt>
          <cx:pt idx="3975">0</cx:pt>
          <cx:pt idx="3976">12</cx:pt>
          <cx:pt idx="3977">27</cx:pt>
          <cx:pt idx="3978">27</cx:pt>
          <cx:pt idx="3979">18</cx:pt>
          <cx:pt idx="3980">17</cx:pt>
          <cx:pt idx="3981">28</cx:pt>
          <cx:pt idx="3982">18</cx:pt>
          <cx:pt idx="3983">18</cx:pt>
          <cx:pt idx="3984">13</cx:pt>
          <cx:pt idx="3985">20</cx:pt>
          <cx:pt idx="3986">28</cx:pt>
          <cx:pt idx="3987">19</cx:pt>
          <cx:pt idx="3988">19</cx:pt>
          <cx:pt idx="3989">19</cx:pt>
          <cx:pt idx="3990">12</cx:pt>
          <cx:pt idx="3991">14</cx:pt>
          <cx:pt idx="3992">19</cx:pt>
          <cx:pt idx="3993">13</cx:pt>
          <cx:pt idx="3994">19</cx:pt>
          <cx:pt idx="3995">14</cx:pt>
          <cx:pt idx="3996">26</cx:pt>
          <cx:pt idx="3997">19</cx:pt>
          <cx:pt idx="3998">19</cx:pt>
          <cx:pt idx="3999">25</cx:pt>
          <cx:pt idx="4000">13</cx:pt>
          <cx:pt idx="4001">0</cx:pt>
          <cx:pt idx="4002">19</cx:pt>
          <cx:pt idx="4003">20</cx:pt>
          <cx:pt idx="4004">14</cx:pt>
          <cx:pt idx="4005">27</cx:pt>
          <cx:pt idx="4006">28</cx:pt>
          <cx:pt idx="4007">15</cx:pt>
          <cx:pt idx="4008">21</cx:pt>
          <cx:pt idx="4009">21</cx:pt>
          <cx:pt idx="4010">22</cx:pt>
          <cx:pt idx="4011">21</cx:pt>
          <cx:pt idx="4012">15</cx:pt>
          <cx:pt idx="4013">21</cx:pt>
          <cx:pt idx="4014">21</cx:pt>
          <cx:pt idx="4015">21</cx:pt>
          <cx:pt idx="4016">21</cx:pt>
          <cx:pt idx="4017">21</cx:pt>
          <cx:pt idx="4018">27</cx:pt>
          <cx:pt idx="4019">21</cx:pt>
          <cx:pt idx="4020">21</cx:pt>
          <cx:pt idx="4021">16</cx:pt>
          <cx:pt idx="4022">21</cx:pt>
          <cx:pt idx="4023">14</cx:pt>
          <cx:pt idx="4024">21</cx:pt>
          <cx:pt idx="4025">20</cx:pt>
          <cx:pt idx="4026">21</cx:pt>
          <cx:pt idx="4027">26</cx:pt>
          <cx:pt idx="4028">0</cx:pt>
          <cx:pt idx="4029">0</cx:pt>
          <cx:pt idx="4030">22</cx:pt>
          <cx:pt idx="4031">15</cx:pt>
          <cx:pt idx="4032">0</cx:pt>
          <cx:pt idx="4033">10</cx:pt>
          <cx:pt idx="4034">0</cx:pt>
          <cx:pt idx="4035">0</cx:pt>
          <cx:pt idx="4036">22</cx:pt>
          <cx:pt idx="4037">15</cx:pt>
          <cx:pt idx="4038">22</cx:pt>
          <cx:pt idx="4039">15</cx:pt>
          <cx:pt idx="4040">21</cx:pt>
          <cx:pt idx="4041">15</cx:pt>
          <cx:pt idx="4042">22</cx:pt>
          <cx:pt idx="4043">22</cx:pt>
          <cx:pt idx="4044">32</cx:pt>
          <cx:pt idx="4045">5</cx:pt>
          <cx:pt idx="4046">7</cx:pt>
          <cx:pt idx="4047">3</cx:pt>
          <cx:pt idx="4048">3</cx:pt>
          <cx:pt idx="4049">14</cx:pt>
          <cx:pt idx="4050">14</cx:pt>
          <cx:pt idx="4051">29</cx:pt>
          <cx:pt idx="4052">29</cx:pt>
          <cx:pt idx="4053">29</cx:pt>
          <cx:pt idx="4054">35</cx:pt>
          <cx:pt idx="4055">21</cx:pt>
          <cx:pt idx="4056">24</cx:pt>
          <cx:pt idx="4057">29</cx:pt>
          <cx:pt idx="4058">29</cx:pt>
          <cx:pt idx="4059">17</cx:pt>
          <cx:pt idx="4060">22</cx:pt>
          <cx:pt idx="4061">29</cx:pt>
          <cx:pt idx="4062">29</cx:pt>
          <cx:pt idx="4063">29</cx:pt>
          <cx:pt idx="4064">29</cx:pt>
          <cx:pt idx="4065">2</cx:pt>
          <cx:pt idx="4066">30</cx:pt>
          <cx:pt idx="4067">23</cx:pt>
          <cx:pt idx="4068">21</cx:pt>
          <cx:pt idx="4069">23</cx:pt>
          <cx:pt idx="4070">21</cx:pt>
          <cx:pt idx="4071">1</cx:pt>
          <cx:pt idx="4072">14</cx:pt>
          <cx:pt idx="4073">4</cx:pt>
          <cx:pt idx="4074">11</cx:pt>
          <cx:pt idx="4075">4</cx:pt>
          <cx:pt idx="4076">4</cx:pt>
          <cx:pt idx="4077">4</cx:pt>
          <cx:pt idx="4078">4</cx:pt>
          <cx:pt idx="4079">4</cx:pt>
          <cx:pt idx="4080">4</cx:pt>
          <cx:pt idx="4081">0</cx:pt>
          <cx:pt idx="4082">5</cx:pt>
          <cx:pt idx="4083">5</cx:pt>
          <cx:pt idx="4084">5</cx:pt>
          <cx:pt idx="4085">5</cx:pt>
          <cx:pt idx="4086">6</cx:pt>
          <cx:pt idx="4087">6</cx:pt>
          <cx:pt idx="4088">3</cx:pt>
          <cx:pt idx="4089">7</cx:pt>
          <cx:pt idx="4090">7</cx:pt>
          <cx:pt idx="4091">3</cx:pt>
          <cx:pt idx="4092">7</cx:pt>
          <cx:pt idx="4093">4</cx:pt>
          <cx:pt idx="4094">5</cx:pt>
          <cx:pt idx="4095">5</cx:pt>
          <cx:pt idx="4096">5</cx:pt>
          <cx:pt idx="4097">12</cx:pt>
          <cx:pt idx="4098">12</cx:pt>
          <cx:pt idx="4099">7</cx:pt>
          <cx:pt idx="4100">7</cx:pt>
          <cx:pt idx="4101">7</cx:pt>
          <cx:pt idx="4102">7</cx:pt>
          <cx:pt idx="4103">7</cx:pt>
          <cx:pt idx="4104">7</cx:pt>
          <cx:pt idx="4105">5</cx:pt>
          <cx:pt idx="4106">9</cx:pt>
          <cx:pt idx="4107">5</cx:pt>
          <cx:pt idx="4108">9</cx:pt>
          <cx:pt idx="4109">0</cx:pt>
          <cx:pt idx="4110">8</cx:pt>
          <cx:pt idx="4111">8</cx:pt>
          <cx:pt idx="4112">8</cx:pt>
          <cx:pt idx="4113">2</cx:pt>
          <cx:pt idx="4114">7</cx:pt>
          <cx:pt idx="4115">0</cx:pt>
          <cx:pt idx="4116">8</cx:pt>
          <cx:pt idx="4117">2</cx:pt>
          <cx:pt idx="4118">2</cx:pt>
          <cx:pt idx="4119">1</cx:pt>
          <cx:pt idx="4120">1</cx:pt>
          <cx:pt idx="4121">8</cx:pt>
          <cx:pt idx="4122">3</cx:pt>
          <cx:pt idx="4123">3</cx:pt>
          <cx:pt idx="4124">5</cx:pt>
          <cx:pt idx="4125">2</cx:pt>
          <cx:pt idx="4126">7</cx:pt>
          <cx:pt idx="4127">7</cx:pt>
          <cx:pt idx="4128">7</cx:pt>
          <cx:pt idx="4129">12</cx:pt>
          <cx:pt idx="4130">1</cx:pt>
          <cx:pt idx="4131">1</cx:pt>
          <cx:pt idx="4132">1</cx:pt>
          <cx:pt idx="4133">2</cx:pt>
          <cx:pt idx="4134">2</cx:pt>
          <cx:pt idx="4135">15</cx:pt>
          <cx:pt idx="4136">8</cx:pt>
          <cx:pt idx="4137">7</cx:pt>
          <cx:pt idx="4138">16</cx:pt>
          <cx:pt idx="4139">7</cx:pt>
          <cx:pt idx="4140">7</cx:pt>
          <cx:pt idx="4141">11</cx:pt>
          <cx:pt idx="4142">7</cx:pt>
          <cx:pt idx="4143">2</cx:pt>
          <cx:pt idx="4144">8</cx:pt>
          <cx:pt idx="4145">0</cx:pt>
          <cx:pt idx="4146">0</cx:pt>
          <cx:pt idx="4147">13</cx:pt>
          <cx:pt idx="4148">6</cx:pt>
          <cx:pt idx="4149">6</cx:pt>
          <cx:pt idx="4150">6</cx:pt>
          <cx:pt idx="4151">12</cx:pt>
          <cx:pt idx="4152">2</cx:pt>
          <cx:pt idx="4153">3</cx:pt>
          <cx:pt idx="4154">1</cx:pt>
          <cx:pt idx="4155">7</cx:pt>
          <cx:pt idx="4156">0</cx:pt>
          <cx:pt idx="4157">4</cx:pt>
          <cx:pt idx="4158">4</cx:pt>
          <cx:pt idx="4159">4</cx:pt>
          <cx:pt idx="4160">4</cx:pt>
          <cx:pt idx="4161">4</cx:pt>
          <cx:pt idx="4162">6</cx:pt>
          <cx:pt idx="4163">6</cx:pt>
          <cx:pt idx="4164">6</cx:pt>
          <cx:pt idx="4165">4</cx:pt>
          <cx:pt idx="4166">4</cx:pt>
          <cx:pt idx="4167">4</cx:pt>
          <cx:pt idx="4168">6</cx:pt>
          <cx:pt idx="4169">6</cx:pt>
          <cx:pt idx="4170">4</cx:pt>
          <cx:pt idx="4171">6</cx:pt>
          <cx:pt idx="4172">6</cx:pt>
          <cx:pt idx="4173">4</cx:pt>
          <cx:pt idx="4174">6</cx:pt>
          <cx:pt idx="4175">4</cx:pt>
          <cx:pt idx="4176">4</cx:pt>
          <cx:pt idx="4177">6</cx:pt>
          <cx:pt idx="4178">6</cx:pt>
          <cx:pt idx="4179">6</cx:pt>
          <cx:pt idx="4180">6</cx:pt>
          <cx:pt idx="4181">4</cx:pt>
          <cx:pt idx="4182">6</cx:pt>
          <cx:pt idx="4183">4</cx:pt>
          <cx:pt idx="4184">4</cx:pt>
          <cx:pt idx="4185">6</cx:pt>
          <cx:pt idx="4186">4</cx:pt>
          <cx:pt idx="4187">4</cx:pt>
          <cx:pt idx="4188">4</cx:pt>
          <cx:pt idx="4189">17</cx:pt>
          <cx:pt idx="4190">17</cx:pt>
          <cx:pt idx="4191">20</cx:pt>
          <cx:pt idx="4192">11</cx:pt>
          <cx:pt idx="4193">17</cx:pt>
          <cx:pt idx="4194">14</cx:pt>
          <cx:pt idx="4195">6</cx:pt>
          <cx:pt idx="4196">20</cx:pt>
          <cx:pt idx="4197">14</cx:pt>
          <cx:pt idx="4198">8</cx:pt>
          <cx:pt idx="4199">20</cx:pt>
          <cx:pt idx="4200">8</cx:pt>
          <cx:pt idx="4201">20</cx:pt>
          <cx:pt idx="4202">11</cx:pt>
          <cx:pt idx="4203">5</cx:pt>
          <cx:pt idx="4204">2</cx:pt>
          <cx:pt idx="4205">9</cx:pt>
          <cx:pt idx="4206">9</cx:pt>
          <cx:pt idx="4207">14</cx:pt>
          <cx:pt idx="4208">7</cx:pt>
          <cx:pt idx="4209">14</cx:pt>
          <cx:pt idx="4210">2</cx:pt>
          <cx:pt idx="4211">19</cx:pt>
          <cx:pt idx="4212">19</cx:pt>
          <cx:pt idx="4213">19</cx:pt>
          <cx:pt idx="4214">14</cx:pt>
          <cx:pt idx="4215">14</cx:pt>
          <cx:pt idx="4216">13</cx:pt>
          <cx:pt idx="4217">15</cx:pt>
          <cx:pt idx="4218">8</cx:pt>
          <cx:pt idx="4219">14</cx:pt>
          <cx:pt idx="4220">10</cx:pt>
          <cx:pt idx="4221">10</cx:pt>
          <cx:pt idx="4222">15</cx:pt>
          <cx:pt idx="4223">9</cx:pt>
          <cx:pt idx="4224">12</cx:pt>
          <cx:pt idx="4225">13</cx:pt>
          <cx:pt idx="4226">12</cx:pt>
          <cx:pt idx="4227">19</cx:pt>
          <cx:pt idx="4228">8</cx:pt>
          <cx:pt idx="4229">5</cx:pt>
          <cx:pt idx="4230">12</cx:pt>
          <cx:pt idx="4231">10</cx:pt>
          <cx:pt idx="4232">10</cx:pt>
          <cx:pt idx="4233">11</cx:pt>
          <cx:pt idx="4234">13</cx:pt>
          <cx:pt idx="4235">9</cx:pt>
          <cx:pt idx="4236">15</cx:pt>
          <cx:pt idx="4237">14</cx:pt>
          <cx:pt idx="4238">12</cx:pt>
          <cx:pt idx="4239">9</cx:pt>
          <cx:pt idx="4240">15</cx:pt>
          <cx:pt idx="4241">13</cx:pt>
          <cx:pt idx="4242">12</cx:pt>
          <cx:pt idx="4243">14</cx:pt>
          <cx:pt idx="4244">12</cx:pt>
          <cx:pt idx="4245">19</cx:pt>
          <cx:pt idx="4246">12</cx:pt>
          <cx:pt idx="4247">20</cx:pt>
          <cx:pt idx="4248">9</cx:pt>
          <cx:pt idx="4249">14</cx:pt>
          <cx:pt idx="4250">4</cx:pt>
          <cx:pt idx="4251">2</cx:pt>
          <cx:pt idx="4252">5</cx:pt>
          <cx:pt idx="4253">5</cx:pt>
          <cx:pt idx="4254">2</cx:pt>
          <cx:pt idx="4255">2</cx:pt>
          <cx:pt idx="4256">2</cx:pt>
          <cx:pt idx="4257">2</cx:pt>
          <cx:pt idx="4258">2</cx:pt>
          <cx:pt idx="4259">2</cx:pt>
          <cx:pt idx="4260">2</cx:pt>
          <cx:pt idx="4261">2</cx:pt>
          <cx:pt idx="4262">2</cx:pt>
          <cx:pt idx="4263">2</cx:pt>
          <cx:pt idx="4264">2</cx:pt>
          <cx:pt idx="4265">2</cx:pt>
          <cx:pt idx="4266">2</cx:pt>
          <cx:pt idx="4267">2</cx:pt>
          <cx:pt idx="4268">2</cx:pt>
          <cx:pt idx="4269">2</cx:pt>
          <cx:pt idx="4270">2</cx:pt>
          <cx:pt idx="4271">2</cx:pt>
          <cx:pt idx="4272">2</cx:pt>
          <cx:pt idx="4273">2</cx:pt>
          <cx:pt idx="4274">3</cx:pt>
          <cx:pt idx="4275">5</cx:pt>
          <cx:pt idx="4276">5</cx:pt>
          <cx:pt idx="4277">6</cx:pt>
          <cx:pt idx="4278">6</cx:pt>
          <cx:pt idx="4279">5</cx:pt>
          <cx:pt idx="4280">1</cx:pt>
          <cx:pt idx="4281">5</cx:pt>
          <cx:pt idx="4282">5</cx:pt>
          <cx:pt idx="4283">5</cx:pt>
          <cx:pt idx="4284">5</cx:pt>
          <cx:pt idx="4285">1</cx:pt>
          <cx:pt idx="4286">5</cx:pt>
          <cx:pt idx="4287">6</cx:pt>
          <cx:pt idx="4288">5</cx:pt>
          <cx:pt idx="4289">9</cx:pt>
          <cx:pt idx="4290">9</cx:pt>
          <cx:pt idx="4291">9</cx:pt>
          <cx:pt idx="4292">9</cx:pt>
          <cx:pt idx="4293">9</cx:pt>
          <cx:pt idx="4294">9</cx:pt>
          <cx:pt idx="4295">9</cx:pt>
          <cx:pt idx="4296">9</cx:pt>
          <cx:pt idx="4297">23</cx:pt>
          <cx:pt idx="4298">9</cx:pt>
          <cx:pt idx="4299">9</cx:pt>
          <cx:pt idx="4300">23</cx:pt>
          <cx:pt idx="4301">23</cx:pt>
          <cx:pt idx="4302">17</cx:pt>
          <cx:pt idx="4303">9</cx:pt>
          <cx:pt idx="4304">9</cx:pt>
          <cx:pt idx="4305">3</cx:pt>
          <cx:pt idx="4306">6</cx:pt>
          <cx:pt idx="4307">3</cx:pt>
          <cx:pt idx="4308">5</cx:pt>
          <cx:pt idx="4309">4</cx:pt>
          <cx:pt idx="4310">6</cx:pt>
          <cx:pt idx="4311">4</cx:pt>
          <cx:pt idx="4312">6</cx:pt>
          <cx:pt idx="4313">5</cx:pt>
          <cx:pt idx="4314">6</cx:pt>
          <cx:pt idx="4315">4</cx:pt>
          <cx:pt idx="4316">4</cx:pt>
          <cx:pt idx="4317">5</cx:pt>
          <cx:pt idx="4318">5</cx:pt>
          <cx:pt idx="4319">6</cx:pt>
          <cx:pt idx="4320">4</cx:pt>
          <cx:pt idx="4321">6</cx:pt>
          <cx:pt idx="4322">6</cx:pt>
          <cx:pt idx="4323">2</cx:pt>
          <cx:pt idx="4324">2</cx:pt>
          <cx:pt idx="4325">6</cx:pt>
          <cx:pt idx="4326">6</cx:pt>
          <cx:pt idx="4327">6</cx:pt>
          <cx:pt idx="4328">6</cx:pt>
          <cx:pt idx="4329">6</cx:pt>
          <cx:pt idx="4330">6</cx:pt>
          <cx:pt idx="4331">6</cx:pt>
          <cx:pt idx="4332">7</cx:pt>
          <cx:pt idx="4333">6</cx:pt>
          <cx:pt idx="4334">8</cx:pt>
          <cx:pt idx="4335">5</cx:pt>
          <cx:pt idx="4336">8</cx:pt>
          <cx:pt idx="4337">11</cx:pt>
          <cx:pt idx="4338">8</cx:pt>
          <cx:pt idx="4339">5</cx:pt>
          <cx:pt idx="4340">10</cx:pt>
          <cx:pt idx="4341">10</cx:pt>
          <cx:pt idx="4342">10</cx:pt>
          <cx:pt idx="4343">10</cx:pt>
          <cx:pt idx="4344">10</cx:pt>
          <cx:pt idx="4345">11</cx:pt>
          <cx:pt idx="4346">4</cx:pt>
          <cx:pt idx="4347">10</cx:pt>
          <cx:pt idx="4348">6</cx:pt>
          <cx:pt idx="4349">4</cx:pt>
          <cx:pt idx="4350">2</cx:pt>
          <cx:pt idx="4351">2</cx:pt>
          <cx:pt idx="4352">2</cx:pt>
          <cx:pt idx="4353">4</cx:pt>
          <cx:pt idx="4354">6</cx:pt>
          <cx:pt idx="4355">2</cx:pt>
          <cx:pt idx="4356">2</cx:pt>
          <cx:pt idx="4357">2</cx:pt>
          <cx:pt idx="4358">2</cx:pt>
          <cx:pt idx="4359">2</cx:pt>
          <cx:pt idx="4360">2</cx:pt>
          <cx:pt idx="4361">2</cx:pt>
          <cx:pt idx="4362">6</cx:pt>
          <cx:pt idx="4363">6</cx:pt>
          <cx:pt idx="4364">6</cx:pt>
          <cx:pt idx="4365">6</cx:pt>
          <cx:pt idx="4366">6</cx:pt>
          <cx:pt idx="4367">2</cx:pt>
          <cx:pt idx="4368">2</cx:pt>
          <cx:pt idx="4369">4</cx:pt>
          <cx:pt idx="4370">8</cx:pt>
          <cx:pt idx="4371">7</cx:pt>
          <cx:pt idx="4372">7</cx:pt>
          <cx:pt idx="4373">0</cx:pt>
          <cx:pt idx="4374">10</cx:pt>
          <cx:pt idx="4375">9</cx:pt>
          <cx:pt idx="4376">7</cx:pt>
          <cx:pt idx="4377">10</cx:pt>
          <cx:pt idx="4378">10</cx:pt>
          <cx:pt idx="4379">11</cx:pt>
          <cx:pt idx="4380">10</cx:pt>
          <cx:pt idx="4381">5</cx:pt>
          <cx:pt idx="4382">8</cx:pt>
          <cx:pt idx="4383">5</cx:pt>
          <cx:pt idx="4384">9</cx:pt>
          <cx:pt idx="4385">5</cx:pt>
          <cx:pt idx="4386">8</cx:pt>
          <cx:pt idx="4387">0</cx:pt>
          <cx:pt idx="4388">5</cx:pt>
          <cx:pt idx="4389">7</cx:pt>
          <cx:pt idx="4390">9</cx:pt>
          <cx:pt idx="4391">9</cx:pt>
          <cx:pt idx="4392">0</cx:pt>
          <cx:pt idx="4393">10</cx:pt>
          <cx:pt idx="4394">9</cx:pt>
          <cx:pt idx="4395">9</cx:pt>
          <cx:pt idx="4396">10</cx:pt>
          <cx:pt idx="4397">10</cx:pt>
          <cx:pt idx="4398">2</cx:pt>
          <cx:pt idx="4399">4</cx:pt>
          <cx:pt idx="4400">4</cx:pt>
          <cx:pt idx="4401">4</cx:pt>
          <cx:pt idx="4402">4</cx:pt>
          <cx:pt idx="4403">4</cx:pt>
          <cx:pt idx="4404">4</cx:pt>
          <cx:pt idx="4405">4</cx:pt>
          <cx:pt idx="4406">7</cx:pt>
          <cx:pt idx="4407">11</cx:pt>
          <cx:pt idx="4408">7</cx:pt>
          <cx:pt idx="4409">13</cx:pt>
          <cx:pt idx="4410">7</cx:pt>
          <cx:pt idx="4411">12</cx:pt>
          <cx:pt idx="4412">12</cx:pt>
          <cx:pt idx="4413">6</cx:pt>
          <cx:pt idx="4414">5</cx:pt>
          <cx:pt idx="4415">5</cx:pt>
          <cx:pt idx="4416">5</cx:pt>
          <cx:pt idx="4417">7</cx:pt>
          <cx:pt idx="4418">7</cx:pt>
          <cx:pt idx="4419">13</cx:pt>
          <cx:pt idx="4420">7</cx:pt>
          <cx:pt idx="4421">13</cx:pt>
          <cx:pt idx="4422">8</cx:pt>
          <cx:pt idx="4423">14</cx:pt>
          <cx:pt idx="4424">8</cx:pt>
          <cx:pt idx="4425">8</cx:pt>
          <cx:pt idx="4426">1</cx:pt>
          <cx:pt idx="4427">13</cx:pt>
          <cx:pt idx="4428">8</cx:pt>
          <cx:pt idx="4429">13</cx:pt>
          <cx:pt idx="4430">8</cx:pt>
          <cx:pt idx="4431">8</cx:pt>
          <cx:pt idx="4432">13</cx:pt>
          <cx:pt idx="4433">1</cx:pt>
          <cx:pt idx="4434">4</cx:pt>
          <cx:pt idx="4435">8</cx:pt>
          <cx:pt idx="4436">1</cx:pt>
          <cx:pt idx="4437">5</cx:pt>
          <cx:pt idx="4438">5</cx:pt>
          <cx:pt idx="4439">10</cx:pt>
          <cx:pt idx="4440">0</cx:pt>
          <cx:pt idx="4441">8</cx:pt>
          <cx:pt idx="4442">1</cx:pt>
          <cx:pt idx="4443">10</cx:pt>
          <cx:pt idx="4444">1</cx:pt>
          <cx:pt idx="4445">8</cx:pt>
          <cx:pt idx="4446">4</cx:pt>
          <cx:pt idx="4447">6</cx:pt>
          <cx:pt idx="4448">2</cx:pt>
          <cx:pt idx="4449">2</cx:pt>
          <cx:pt idx="4450">6</cx:pt>
          <cx:pt idx="4451">2</cx:pt>
          <cx:pt idx="4452">2</cx:pt>
          <cx:pt idx="4453">2</cx:pt>
          <cx:pt idx="4454">2</cx:pt>
          <cx:pt idx="4455">2</cx:pt>
          <cx:pt idx="4456">2</cx:pt>
          <cx:pt idx="4457">2</cx:pt>
          <cx:pt idx="4458">2</cx:pt>
          <cx:pt idx="4459">2</cx:pt>
          <cx:pt idx="4460">2</cx:pt>
          <cx:pt idx="4461">2</cx:pt>
          <cx:pt idx="4462">2</cx:pt>
          <cx:pt idx="4463">2</cx:pt>
          <cx:pt idx="4464">2</cx:pt>
          <cx:pt idx="4465">4</cx:pt>
          <cx:pt idx="4466">4</cx:pt>
          <cx:pt idx="4467">1</cx:pt>
          <cx:pt idx="4468">3</cx:pt>
          <cx:pt idx="4469">3</cx:pt>
          <cx:pt idx="4470">2</cx:pt>
          <cx:pt idx="4471">2</cx:pt>
          <cx:pt idx="4472">3</cx:pt>
          <cx:pt idx="4473">4</cx:pt>
          <cx:pt idx="4474">5</cx:pt>
          <cx:pt idx="4475">4</cx:pt>
          <cx:pt idx="4476">4</cx:pt>
          <cx:pt idx="4477">5</cx:pt>
          <cx:pt idx="4478">3</cx:pt>
          <cx:pt idx="4479">5</cx:pt>
          <cx:pt idx="4480">18</cx:pt>
          <cx:pt idx="4481">3</cx:pt>
          <cx:pt idx="4482">4</cx:pt>
          <cx:pt idx="4483">7</cx:pt>
          <cx:pt idx="4484">18</cx:pt>
          <cx:pt idx="4485">18</cx:pt>
          <cx:pt idx="4486">18</cx:pt>
          <cx:pt idx="4487">0</cx:pt>
          <cx:pt idx="4488">8</cx:pt>
          <cx:pt idx="4489">11</cx:pt>
          <cx:pt idx="4490">7</cx:pt>
          <cx:pt idx="4491">7</cx:pt>
          <cx:pt idx="4492">13</cx:pt>
          <cx:pt idx="4493">13</cx:pt>
          <cx:pt idx="4494">12</cx:pt>
          <cx:pt idx="4495">15</cx:pt>
          <cx:pt idx="4496">3</cx:pt>
          <cx:pt idx="4497">3</cx:pt>
          <cx:pt idx="4498">3</cx:pt>
          <cx:pt idx="4499">3</cx:pt>
          <cx:pt idx="4500">10</cx:pt>
          <cx:pt idx="4501">12</cx:pt>
          <cx:pt idx="4502">10</cx:pt>
          <cx:pt idx="4503">3</cx:pt>
          <cx:pt idx="4504">5</cx:pt>
          <cx:pt idx="4505">5</cx:pt>
          <cx:pt idx="4506">4</cx:pt>
          <cx:pt idx="4507">5</cx:pt>
          <cx:pt idx="4508">4</cx:pt>
          <cx:pt idx="4509">5</cx:pt>
          <cx:pt idx="4510">4</cx:pt>
          <cx:pt idx="4511">3</cx:pt>
          <cx:pt idx="4512">18</cx:pt>
          <cx:pt idx="4513">25</cx:pt>
          <cx:pt idx="4514">0</cx:pt>
          <cx:pt idx="4515">25</cx:pt>
          <cx:pt idx="4516">25</cx:pt>
          <cx:pt idx="4517">25</cx:pt>
          <cx:pt idx="4518">12</cx:pt>
          <cx:pt idx="4519">19</cx:pt>
          <cx:pt idx="4520">21</cx:pt>
          <cx:pt idx="4521">12</cx:pt>
          <cx:pt idx="4522">19</cx:pt>
          <cx:pt idx="4523">12</cx:pt>
          <cx:pt idx="4524">12</cx:pt>
          <cx:pt idx="4525">19</cx:pt>
          <cx:pt idx="4526">6</cx:pt>
          <cx:pt idx="4527">8</cx:pt>
          <cx:pt idx="4528">4</cx:pt>
          <cx:pt idx="4529">7</cx:pt>
          <cx:pt idx="4530">16</cx:pt>
          <cx:pt idx="4531">21</cx:pt>
          <cx:pt idx="4532">21</cx:pt>
          <cx:pt idx="4533">7</cx:pt>
          <cx:pt idx="4534">21</cx:pt>
          <cx:pt idx="4535">12</cx:pt>
          <cx:pt idx="4536">12</cx:pt>
          <cx:pt idx="4537">21</cx:pt>
          <cx:pt idx="4538">2</cx:pt>
          <cx:pt idx="4539">15</cx:pt>
          <cx:pt idx="4540">15</cx:pt>
          <cx:pt idx="4541">15</cx:pt>
          <cx:pt idx="4542">30</cx:pt>
          <cx:pt idx="4543">13</cx:pt>
          <cx:pt idx="4544">30</cx:pt>
          <cx:pt idx="4545">13</cx:pt>
          <cx:pt idx="4546">9</cx:pt>
          <cx:pt idx="4547">30</cx:pt>
          <cx:pt idx="4548">9</cx:pt>
          <cx:pt idx="4549">30</cx:pt>
          <cx:pt idx="4550">9</cx:pt>
          <cx:pt idx="4551">19</cx:pt>
          <cx:pt idx="4552">6</cx:pt>
          <cx:pt idx="4553">13</cx:pt>
          <cx:pt idx="4554">22</cx:pt>
          <cx:pt idx="4555">7</cx:pt>
          <cx:pt idx="4556">0</cx:pt>
          <cx:pt idx="4557">21</cx:pt>
          <cx:pt idx="4558">8</cx:pt>
          <cx:pt idx="4559">15</cx:pt>
          <cx:pt idx="4560">16</cx:pt>
          <cx:pt idx="4561">16</cx:pt>
          <cx:pt idx="4562">7</cx:pt>
          <cx:pt idx="4563">7</cx:pt>
          <cx:pt idx="4564">22</cx:pt>
          <cx:pt idx="4565">18</cx:pt>
          <cx:pt idx="4566">18</cx:pt>
          <cx:pt idx="4567">23</cx:pt>
          <cx:pt idx="4568">1</cx:pt>
          <cx:pt idx="4569">1</cx:pt>
          <cx:pt idx="4570">1</cx:pt>
          <cx:pt idx="4571">1</cx:pt>
          <cx:pt idx="4572">34</cx:pt>
          <cx:pt idx="4573">13</cx:pt>
          <cx:pt idx="4574">34</cx:pt>
          <cx:pt idx="4575">34</cx:pt>
          <cx:pt idx="4576">15</cx:pt>
          <cx:pt idx="4577">34</cx:pt>
          <cx:pt idx="4578">11</cx:pt>
          <cx:pt idx="4579">11</cx:pt>
          <cx:pt idx="4580">7</cx:pt>
          <cx:pt idx="4581">10</cx:pt>
          <cx:pt idx="4582">10</cx:pt>
          <cx:pt idx="4583">13</cx:pt>
          <cx:pt idx="4584">10</cx:pt>
          <cx:pt idx="4585">13</cx:pt>
          <cx:pt idx="4586">24</cx:pt>
          <cx:pt idx="4587">22</cx:pt>
          <cx:pt idx="4588">6</cx:pt>
          <cx:pt idx="4589">6</cx:pt>
          <cx:pt idx="4590">11</cx:pt>
          <cx:pt idx="4591">6</cx:pt>
          <cx:pt idx="4592">5</cx:pt>
          <cx:pt idx="4593">24</cx:pt>
          <cx:pt idx="4594">10</cx:pt>
          <cx:pt idx="4595">10</cx:pt>
          <cx:pt idx="4596">13</cx:pt>
          <cx:pt idx="4597">20</cx:pt>
          <cx:pt idx="4598">13</cx:pt>
          <cx:pt idx="4599">20</cx:pt>
          <cx:pt idx="4600">13</cx:pt>
          <cx:pt idx="4601">20</cx:pt>
          <cx:pt idx="4602">13</cx:pt>
          <cx:pt idx="4603">20</cx:pt>
          <cx:pt idx="4604">13</cx:pt>
          <cx:pt idx="4605">20</cx:pt>
          <cx:pt idx="4606">5</cx:pt>
          <cx:pt idx="4607">20</cx:pt>
          <cx:pt idx="4608">20</cx:pt>
          <cx:pt idx="4609">5</cx:pt>
          <cx:pt idx="4610">5</cx:pt>
          <cx:pt idx="4611">4</cx:pt>
          <cx:pt idx="4612">10</cx:pt>
          <cx:pt idx="4613">14</cx:pt>
          <cx:pt idx="4614">22</cx:pt>
          <cx:pt idx="4615">6</cx:pt>
          <cx:pt idx="4616">4</cx:pt>
          <cx:pt idx="4617">27</cx:pt>
          <cx:pt idx="4618">11</cx:pt>
          <cx:pt idx="4619">7</cx:pt>
          <cx:pt idx="4620">5</cx:pt>
          <cx:pt idx="4621">11</cx:pt>
          <cx:pt idx="4622">22</cx:pt>
          <cx:pt idx="4623">22</cx:pt>
          <cx:pt idx="4624">1</cx:pt>
          <cx:pt idx="4625">6</cx:pt>
          <cx:pt idx="4626">22</cx:pt>
          <cx:pt idx="4627">0</cx:pt>
          <cx:pt idx="4628">0</cx:pt>
          <cx:pt idx="4629">1</cx:pt>
          <cx:pt idx="4630">5</cx:pt>
          <cx:pt idx="4631">0</cx:pt>
          <cx:pt idx="4632">5</cx:pt>
          <cx:pt idx="4633">0</cx:pt>
          <cx:pt idx="4634">8</cx:pt>
          <cx:pt idx="4635">14</cx:pt>
          <cx:pt idx="4636">2</cx:pt>
          <cx:pt idx="4637">1</cx:pt>
          <cx:pt idx="4638">11</cx:pt>
          <cx:pt idx="4639">7</cx:pt>
          <cx:pt idx="4640">10</cx:pt>
          <cx:pt idx="4641">14</cx:pt>
          <cx:pt idx="4642">1</cx:pt>
          <cx:pt idx="4643">34</cx:pt>
          <cx:pt idx="4644">27</cx:pt>
          <cx:pt idx="4645">41</cx:pt>
          <cx:pt idx="4646">41</cx:pt>
          <cx:pt idx="4647">13</cx:pt>
          <cx:pt idx="4648">49</cx:pt>
          <cx:pt idx="4649">12</cx:pt>
          <cx:pt idx="4650">29</cx:pt>
          <cx:pt idx="4651">6</cx:pt>
          <cx:pt idx="4652">5</cx:pt>
          <cx:pt idx="4653">2</cx:pt>
          <cx:pt idx="4654">36</cx:pt>
          <cx:pt idx="4655">30</cx:pt>
          <cx:pt idx="4656">4</cx:pt>
          <cx:pt idx="4657">31</cx:pt>
          <cx:pt idx="4658">24</cx:pt>
          <cx:pt idx="4659">28</cx:pt>
          <cx:pt idx="4660">27</cx:pt>
          <cx:pt idx="4661">21</cx:pt>
          <cx:pt idx="4662">26</cx:pt>
          <cx:pt idx="4663">26</cx:pt>
          <cx:pt idx="4664">29</cx:pt>
          <cx:pt idx="4665">18</cx:pt>
          <cx:pt idx="4666">15</cx:pt>
          <cx:pt idx="4667">22</cx:pt>
          <cx:pt idx="4668">31</cx:pt>
          <cx:pt idx="4669">21</cx:pt>
          <cx:pt idx="4670">32</cx:pt>
          <cx:pt idx="4671">19</cx:pt>
          <cx:pt idx="4672">12</cx:pt>
          <cx:pt idx="4673">25</cx:pt>
          <cx:pt idx="4674">25</cx:pt>
          <cx:pt idx="4675">12</cx:pt>
          <cx:pt idx="4676">14</cx:pt>
          <cx:pt idx="4677">13</cx:pt>
          <cx:pt idx="4678">18</cx:pt>
          <cx:pt idx="4679">12</cx:pt>
          <cx:pt idx="4680">17</cx:pt>
          <cx:pt idx="4681">12</cx:pt>
          <cx:pt idx="4682">14</cx:pt>
          <cx:pt idx="4683">8</cx:pt>
          <cx:pt idx="4684">21</cx:pt>
          <cx:pt idx="4685">8</cx:pt>
          <cx:pt idx="4686">13</cx:pt>
          <cx:pt idx="4687">8</cx:pt>
          <cx:pt idx="4688">7</cx:pt>
          <cx:pt idx="4689">18</cx:pt>
          <cx:pt idx="4690">28</cx:pt>
          <cx:pt idx="4691">10</cx:pt>
          <cx:pt idx="4692">8</cx:pt>
          <cx:pt idx="4693">28</cx:pt>
          <cx:pt idx="4694">28</cx:pt>
          <cx:pt idx="4695">25</cx:pt>
          <cx:pt idx="4696">35</cx:pt>
          <cx:pt idx="4697">24</cx:pt>
          <cx:pt idx="4698">27</cx:pt>
          <cx:pt idx="4699">18</cx:pt>
          <cx:pt idx="4700">25</cx:pt>
          <cx:pt idx="4701">27</cx:pt>
          <cx:pt idx="4702">28</cx:pt>
          <cx:pt idx="4703">28</cx:pt>
          <cx:pt idx="4704">25</cx:pt>
          <cx:pt idx="4705">25</cx:pt>
          <cx:pt idx="4706">23</cx:pt>
          <cx:pt idx="4707">19</cx:pt>
          <cx:pt idx="4708">19</cx:pt>
          <cx:pt idx="4709">24</cx:pt>
          <cx:pt idx="4710">20</cx:pt>
          <cx:pt idx="4711">24</cx:pt>
          <cx:pt idx="4712">24</cx:pt>
          <cx:pt idx="4713">21</cx:pt>
          <cx:pt idx="4714">25</cx:pt>
          <cx:pt idx="4715">21</cx:pt>
          <cx:pt idx="4716">25</cx:pt>
          <cx:pt idx="4717">25</cx:pt>
          <cx:pt idx="4718">24</cx:pt>
          <cx:pt idx="4719">28</cx:pt>
          <cx:pt idx="4720">22</cx:pt>
          <cx:pt idx="4721">20</cx:pt>
          <cx:pt idx="4722">24</cx:pt>
          <cx:pt idx="4723">21</cx:pt>
          <cx:pt idx="4724">24</cx:pt>
          <cx:pt idx="4725">1</cx:pt>
          <cx:pt idx="4726">0</cx:pt>
          <cx:pt idx="4727">24</cx:pt>
          <cx:pt idx="4728">19</cx:pt>
          <cx:pt idx="4729">26</cx:pt>
          <cx:pt idx="4730">26</cx:pt>
          <cx:pt idx="4731">25</cx:pt>
          <cx:pt idx="4732">25</cx:pt>
          <cx:pt idx="4733">22</cx:pt>
          <cx:pt idx="4734">0</cx:pt>
          <cx:pt idx="4735">0</cx:pt>
          <cx:pt idx="4736">28</cx:pt>
          <cx:pt idx="4737">25</cx:pt>
          <cx:pt idx="4738">26</cx:pt>
          <cx:pt idx="4739">19</cx:pt>
          <cx:pt idx="4740">23</cx:pt>
          <cx:pt idx="4741">24</cx:pt>
          <cx:pt idx="4742">10</cx:pt>
          <cx:pt idx="4743">9</cx:pt>
          <cx:pt idx="4744">25</cx:pt>
          <cx:pt idx="4745">21</cx:pt>
          <cx:pt idx="4746">35</cx:pt>
          <cx:pt idx="4747">35</cx:pt>
          <cx:pt idx="4748">28</cx:pt>
          <cx:pt idx="4749">13</cx:pt>
          <cx:pt idx="4750">34</cx:pt>
          <cx:pt idx="4751">7</cx:pt>
          <cx:pt idx="4752">27</cx:pt>
          <cx:pt idx="4753">20</cx:pt>
          <cx:pt idx="4754">14</cx:pt>
          <cx:pt idx="4755">14</cx:pt>
          <cx:pt idx="4756">21</cx:pt>
          <cx:pt idx="4757">35</cx:pt>
          <cx:pt idx="4758">27</cx:pt>
          <cx:pt idx="4759">28</cx:pt>
          <cx:pt idx="4760">21</cx:pt>
          <cx:pt idx="4761">21</cx:pt>
          <cx:pt idx="4762">28</cx:pt>
          <cx:pt idx="4763">28</cx:pt>
          <cx:pt idx="4764">26</cx:pt>
          <cx:pt idx="4765">32</cx:pt>
          <cx:pt idx="4766">33</cx:pt>
          <cx:pt idx="4767">22</cx:pt>
          <cx:pt idx="4768">28</cx:pt>
          <cx:pt idx="4769">15</cx:pt>
          <cx:pt idx="4770">40</cx:pt>
          <cx:pt idx="4771">42</cx:pt>
          <cx:pt idx="4772">37</cx:pt>
          <cx:pt idx="4773">35</cx:pt>
          <cx:pt idx="4774">23</cx:pt>
          <cx:pt idx="4775">22</cx:pt>
          <cx:pt idx="4776">22</cx:pt>
          <cx:pt idx="4777">34</cx:pt>
          <cx:pt idx="4778">40</cx:pt>
          <cx:pt idx="4779">41</cx:pt>
          <cx:pt idx="4780">32</cx:pt>
          <cx:pt idx="4781">34</cx:pt>
          <cx:pt idx="4782">34</cx:pt>
          <cx:pt idx="4783">28</cx:pt>
          <cx:pt idx="4784">32</cx:pt>
          <cx:pt idx="4785">32</cx:pt>
          <cx:pt idx="4786">29</cx:pt>
          <cx:pt idx="4787">13</cx:pt>
          <cx:pt idx="4788">13</cx:pt>
          <cx:pt idx="4789">34</cx:pt>
          <cx:pt idx="4790">28</cx:pt>
          <cx:pt idx="4791">28</cx:pt>
          <cx:pt idx="4792">41</cx:pt>
          <cx:pt idx="4793">33</cx:pt>
          <cx:pt idx="4794">33</cx:pt>
          <cx:pt idx="4795">28</cx:pt>
          <cx:pt idx="4796">6</cx:pt>
          <cx:pt idx="4797">20</cx:pt>
          <cx:pt idx="4798">34</cx:pt>
          <cx:pt idx="4799">28</cx:pt>
          <cx:pt idx="4800">34</cx:pt>
          <cx:pt idx="4801">27</cx:pt>
          <cx:pt idx="4802">32</cx:pt>
          <cx:pt idx="4803">36</cx:pt>
          <cx:pt idx="4804">34</cx:pt>
          <cx:pt idx="4805">30</cx:pt>
          <cx:pt idx="4806">35</cx:pt>
          <cx:pt idx="4807">28</cx:pt>
          <cx:pt idx="4808">29</cx:pt>
          <cx:pt idx="4809">28</cx:pt>
          <cx:pt idx="4810">0</cx:pt>
          <cx:pt idx="4811">0</cx:pt>
          <cx:pt idx="4812">14</cx:pt>
          <cx:pt idx="4813">28</cx:pt>
          <cx:pt idx="4814">30</cx:pt>
          <cx:pt idx="4815">27</cx:pt>
          <cx:pt idx="4816">29</cx:pt>
          <cx:pt idx="4817">8</cx:pt>
          <cx:pt idx="4818">8</cx:pt>
          <cx:pt idx="4819">29</cx:pt>
          <cx:pt idx="4820">27</cx:pt>
          <cx:pt idx="4821">29</cx:pt>
          <cx:pt idx="4822">24</cx:pt>
          <cx:pt idx="4823">24</cx:pt>
          <cx:pt idx="4824">8</cx:pt>
          <cx:pt idx="4825">43</cx:pt>
          <cx:pt idx="4826">37</cx:pt>
          <cx:pt idx="4827">29</cx:pt>
          <cx:pt idx="4828">9</cx:pt>
          <cx:pt idx="4829">30</cx:pt>
          <cx:pt idx="4830">0</cx:pt>
          <cx:pt idx="4831">25</cx:pt>
          <cx:pt idx="4832">0</cx:pt>
          <cx:pt idx="4833">0</cx:pt>
          <cx:pt idx="4834">14</cx:pt>
          <cx:pt idx="4835">4</cx:pt>
          <cx:pt idx="4836">4</cx:pt>
          <cx:pt idx="4837">4</cx:pt>
          <cx:pt idx="4838">4</cx:pt>
          <cx:pt idx="4839">4</cx:pt>
          <cx:pt idx="4840">4</cx:pt>
          <cx:pt idx="4841">6</cx:pt>
          <cx:pt idx="4842">4</cx:pt>
          <cx:pt idx="4843">4</cx:pt>
          <cx:pt idx="4844">4</cx:pt>
          <cx:pt idx="4845">4</cx:pt>
          <cx:pt idx="4846">6</cx:pt>
          <cx:pt idx="4847">4</cx:pt>
          <cx:pt idx="4848">4</cx:pt>
          <cx:pt idx="4849">4</cx:pt>
          <cx:pt idx="4850">4</cx:pt>
          <cx:pt idx="4851">4</cx:pt>
          <cx:pt idx="4852">4</cx:pt>
          <cx:pt idx="4853">4</cx:pt>
          <cx:pt idx="4854">4</cx:pt>
          <cx:pt idx="4855">4</cx:pt>
          <cx:pt idx="4856">4</cx:pt>
          <cx:pt idx="4857">4</cx:pt>
          <cx:pt idx="4858">4</cx:pt>
          <cx:pt idx="4859">4</cx:pt>
          <cx:pt idx="4860">4</cx:pt>
          <cx:pt idx="4861">4</cx:pt>
          <cx:pt idx="4862">4</cx:pt>
          <cx:pt idx="4863">4</cx:pt>
          <cx:pt idx="4864">7</cx:pt>
          <cx:pt idx="4865">4</cx:pt>
          <cx:pt idx="4866">4</cx:pt>
          <cx:pt idx="4867">4</cx:pt>
          <cx:pt idx="4868">4</cx:pt>
          <cx:pt idx="4869">4</cx:pt>
          <cx:pt idx="4870">4</cx:pt>
          <cx:pt idx="4871">7</cx:pt>
          <cx:pt idx="4872">4</cx:pt>
          <cx:pt idx="4873">4</cx:pt>
          <cx:pt idx="4874">4</cx:pt>
          <cx:pt idx="4875">2</cx:pt>
          <cx:pt idx="4876">2</cx:pt>
          <cx:pt idx="4877">2</cx:pt>
          <cx:pt idx="4878">2</cx:pt>
          <cx:pt idx="4879">2</cx:pt>
          <cx:pt idx="4880">2</cx:pt>
          <cx:pt idx="4881">2</cx:pt>
          <cx:pt idx="4882">2</cx:pt>
          <cx:pt idx="4883">2</cx:pt>
          <cx:pt idx="4884">2</cx:pt>
          <cx:pt idx="4885">20</cx:pt>
          <cx:pt idx="4886">6</cx:pt>
          <cx:pt idx="4887">21</cx:pt>
          <cx:pt idx="4888">20</cx:pt>
          <cx:pt idx="4889">14</cx:pt>
          <cx:pt idx="4890">17</cx:pt>
          <cx:pt idx="4891">20</cx:pt>
          <cx:pt idx="4892">20</cx:pt>
          <cx:pt idx="4893">27</cx:pt>
          <cx:pt idx="4894">19</cx:pt>
          <cx:pt idx="4895">14</cx:pt>
          <cx:pt idx="4896">13</cx:pt>
          <cx:pt idx="4897">15</cx:pt>
          <cx:pt idx="4898">20</cx:pt>
          <cx:pt idx="4899">27</cx:pt>
          <cx:pt idx="4900">7</cx:pt>
          <cx:pt idx="4901">7</cx:pt>
          <cx:pt idx="4902">14</cx:pt>
          <cx:pt idx="4903">15</cx:pt>
          <cx:pt idx="4904">0</cx:pt>
          <cx:pt idx="4905">20</cx:pt>
          <cx:pt idx="4906">29</cx:pt>
          <cx:pt idx="4907">15</cx:pt>
          <cx:pt idx="4908">19</cx:pt>
          <cx:pt idx="4909">5</cx:pt>
          <cx:pt idx="4910">7</cx:pt>
          <cx:pt idx="4911">14</cx:pt>
          <cx:pt idx="4912">15</cx:pt>
          <cx:pt idx="4913">15</cx:pt>
          <cx:pt idx="4914">15</cx:pt>
          <cx:pt idx="4915">15</cx:pt>
          <cx:pt idx="4916">0</cx:pt>
          <cx:pt idx="4917">15</cx:pt>
          <cx:pt idx="4918">9</cx:pt>
          <cx:pt idx="4919">15</cx:pt>
          <cx:pt idx="4920">8</cx:pt>
          <cx:pt idx="4921">7</cx:pt>
          <cx:pt idx="4922">10</cx:pt>
          <cx:pt idx="4923">13</cx:pt>
          <cx:pt idx="4924">6</cx:pt>
          <cx:pt idx="4925">13</cx:pt>
          <cx:pt idx="4926">8</cx:pt>
          <cx:pt idx="4927">16</cx:pt>
          <cx:pt idx="4928">8</cx:pt>
          <cx:pt idx="4929">17</cx:pt>
          <cx:pt idx="4930">8</cx:pt>
          <cx:pt idx="4931">10</cx:pt>
          <cx:pt idx="4932">8</cx:pt>
          <cx:pt idx="4933">17</cx:pt>
          <cx:pt idx="4934">11</cx:pt>
          <cx:pt idx="4935">0</cx:pt>
          <cx:pt idx="4936">14</cx:pt>
          <cx:pt idx="4937">7</cx:pt>
          <cx:pt idx="4938">34</cx:pt>
          <cx:pt idx="4939">33</cx:pt>
          <cx:pt idx="4940">33</cx:pt>
          <cx:pt idx="4941">42</cx:pt>
          <cx:pt idx="4942">34</cx:pt>
          <cx:pt idx="4943">33</cx:pt>
          <cx:pt idx="4944">34</cx:pt>
          <cx:pt idx="4945">33</cx:pt>
          <cx:pt idx="4946">34</cx:pt>
          <cx:pt idx="4947">41</cx:pt>
          <cx:pt idx="4948">33</cx:pt>
          <cx:pt idx="4949">33</cx:pt>
          <cx:pt idx="4950">41</cx:pt>
          <cx:pt idx="4951">34</cx:pt>
          <cx:pt idx="4952">37</cx:pt>
          <cx:pt idx="4953">40</cx:pt>
          <cx:pt idx="4954">37</cx:pt>
          <cx:pt idx="4955">42</cx:pt>
          <cx:pt idx="4956">35</cx:pt>
          <cx:pt idx="4957">24</cx:pt>
          <cx:pt idx="4958">35</cx:pt>
          <cx:pt idx="4959">35</cx:pt>
          <cx:pt idx="4960">35</cx:pt>
          <cx:pt idx="4961">35</cx:pt>
          <cx:pt idx="4962">23</cx:pt>
          <cx:pt idx="4963">10</cx:pt>
          <cx:pt idx="4964">17</cx:pt>
          <cx:pt idx="4965">16</cx:pt>
          <cx:pt idx="4966">16</cx:pt>
          <cx:pt idx="4967">16</cx:pt>
          <cx:pt idx="4968">9</cx:pt>
          <cx:pt idx="4969">14</cx:pt>
          <cx:pt idx="4970">8</cx:pt>
          <cx:pt idx="4971">14</cx:pt>
          <cx:pt idx="4972">8</cx:pt>
          <cx:pt idx="4973">8</cx:pt>
          <cx:pt idx="4974">3</cx:pt>
          <cx:pt idx="4975">15</cx:pt>
          <cx:pt idx="4976">23</cx:pt>
          <cx:pt idx="4977">16</cx:pt>
          <cx:pt idx="4978">22</cx:pt>
          <cx:pt idx="4979">21</cx:pt>
          <cx:pt idx="4980">13</cx:pt>
          <cx:pt idx="4981">2</cx:pt>
          <cx:pt idx="4982">0</cx:pt>
          <cx:pt idx="4983">14</cx:pt>
          <cx:pt idx="4984">15</cx:pt>
          <cx:pt idx="4985">7</cx:pt>
          <cx:pt idx="4986">14</cx:pt>
          <cx:pt idx="4987">2</cx:pt>
          <cx:pt idx="4988">14</cx:pt>
          <cx:pt idx="4989">14</cx:pt>
          <cx:pt idx="4990">14</cx:pt>
          <cx:pt idx="4991">8</cx:pt>
          <cx:pt idx="4992">14</cx:pt>
          <cx:pt idx="4993">22</cx:pt>
          <cx:pt idx="4994">21</cx:pt>
          <cx:pt idx="4995">14</cx:pt>
          <cx:pt idx="4996">21</cx:pt>
          <cx:pt idx="4997">28</cx:pt>
          <cx:pt idx="4998">19</cx:pt>
          <cx:pt idx="4999">14</cx:pt>
          <cx:pt idx="5000">8</cx:pt>
          <cx:pt idx="5001">21</cx:pt>
          <cx:pt idx="5002">27</cx:pt>
          <cx:pt idx="5003">13</cx:pt>
          <cx:pt idx="5004">15</cx:pt>
          <cx:pt idx="5005">15</cx:pt>
          <cx:pt idx="5006">22</cx:pt>
          <cx:pt idx="5007">14</cx:pt>
          <cx:pt idx="5008">19</cx:pt>
          <cx:pt idx="5009">1</cx:pt>
          <cx:pt idx="5010">27</cx:pt>
          <cx:pt idx="5011">6</cx:pt>
          <cx:pt idx="5012">6</cx:pt>
          <cx:pt idx="5013">13</cx:pt>
          <cx:pt idx="5014">14</cx:pt>
          <cx:pt idx="5015">25</cx:pt>
          <cx:pt idx="5016">12</cx:pt>
          <cx:pt idx="5017">5</cx:pt>
          <cx:pt idx="5018">6</cx:pt>
          <cx:pt idx="5019">7</cx:pt>
          <cx:pt idx="5020">20</cx:pt>
          <cx:pt idx="5021">7</cx:pt>
          <cx:pt idx="5022">12</cx:pt>
          <cx:pt idx="5023">19</cx:pt>
          <cx:pt idx="5024">12</cx:pt>
          <cx:pt idx="5025">19</cx:pt>
          <cx:pt idx="5026">13</cx:pt>
          <cx:pt idx="5027">13</cx:pt>
          <cx:pt idx="5028">7</cx:pt>
          <cx:pt idx="5029">27</cx:pt>
          <cx:pt idx="5030">27</cx:pt>
          <cx:pt idx="5031">7</cx:pt>
          <cx:pt idx="5032">21</cx:pt>
          <cx:pt idx="5033">18</cx:pt>
          <cx:pt idx="5034">14</cx:pt>
          <cx:pt idx="5035">14</cx:pt>
          <cx:pt idx="5036">14</cx:pt>
          <cx:pt idx="5037">15</cx:pt>
          <cx:pt idx="5038">63</cx:pt>
          <cx:pt idx="5039">79</cx:pt>
          <cx:pt idx="5040">79</cx:pt>
          <cx:pt idx="5041">25</cx:pt>
          <cx:pt idx="5042">25</cx:pt>
          <cx:pt idx="5043">21</cx:pt>
          <cx:pt idx="5044">25</cx:pt>
          <cx:pt idx="5045">24</cx:pt>
          <cx:pt idx="5046">25</cx:pt>
          <cx:pt idx="5047">28</cx:pt>
          <cx:pt idx="5048">20</cx:pt>
          <cx:pt idx="5049">28</cx:pt>
          <cx:pt idx="5050">24</cx:pt>
          <cx:pt idx="5051">21</cx:pt>
          <cx:pt idx="5052">20</cx:pt>
          <cx:pt idx="5053">32</cx:pt>
          <cx:pt idx="5054">27</cx:pt>
          <cx:pt idx="5055">21</cx:pt>
          <cx:pt idx="5056">29</cx:pt>
          <cx:pt idx="5057">25</cx:pt>
          <cx:pt idx="5058">20</cx:pt>
          <cx:pt idx="5059">21</cx:pt>
          <cx:pt idx="5060">29</cx:pt>
          <cx:pt idx="5061">22</cx:pt>
          <cx:pt idx="5062">21</cx:pt>
          <cx:pt idx="5063">29</cx:pt>
          <cx:pt idx="5064">21</cx:pt>
          <cx:pt idx="5065">20</cx:pt>
          <cx:pt idx="5066">26</cx:pt>
          <cx:pt idx="5067">29</cx:pt>
          <cx:pt idx="5068">47</cx:pt>
          <cx:pt idx="5069">22</cx:pt>
          <cx:pt idx="5070">22</cx:pt>
          <cx:pt idx="5071">47</cx:pt>
          <cx:pt idx="5072">22</cx:pt>
          <cx:pt idx="5073">22</cx:pt>
          <cx:pt idx="5074">0</cx:pt>
          <cx:pt idx="5075">26</cx:pt>
          <cx:pt idx="5076">21</cx:pt>
          <cx:pt idx="5077">28</cx:pt>
          <cx:pt idx="5078">17</cx:pt>
          <cx:pt idx="5079">23</cx:pt>
          <cx:pt idx="5080">23</cx:pt>
          <cx:pt idx="5081">25</cx:pt>
          <cx:pt idx="5082">18</cx:pt>
          <cx:pt idx="5083">28</cx:pt>
          <cx:pt idx="5084">18</cx:pt>
          <cx:pt idx="5085">28</cx:pt>
          <cx:pt idx="5086">28</cx:pt>
          <cx:pt idx="5087">23</cx:pt>
          <cx:pt idx="5088">23</cx:pt>
          <cx:pt idx="5089">17</cx:pt>
          <cx:pt idx="5090">0</cx:pt>
          <cx:pt idx="5091">21</cx:pt>
          <cx:pt idx="5092">26</cx:pt>
          <cx:pt idx="5093">20</cx:pt>
          <cx:pt idx="5094">22</cx:pt>
          <cx:pt idx="5095">26</cx:pt>
          <cx:pt idx="5096">19</cx:pt>
          <cx:pt idx="5097">22</cx:pt>
          <cx:pt idx="5098">17</cx:pt>
          <cx:pt idx="5099">29</cx:pt>
          <cx:pt idx="5100">28</cx:pt>
          <cx:pt idx="5101">20</cx:pt>
          <cx:pt idx="5102">23</cx:pt>
          <cx:pt idx="5103">23</cx:pt>
          <cx:pt idx="5104">17</cx:pt>
          <cx:pt idx="5105">5</cx:pt>
          <cx:pt idx="5106">7</cx:pt>
          <cx:pt idx="5107">12</cx:pt>
          <cx:pt idx="5108">5</cx:pt>
          <cx:pt idx="5109">12</cx:pt>
          <cx:pt idx="5110">13</cx:pt>
          <cx:pt idx="5111">11</cx:pt>
          <cx:pt idx="5112">14</cx:pt>
          <cx:pt idx="5113">8</cx:pt>
          <cx:pt idx="5114">6</cx:pt>
          <cx:pt idx="5115">11</cx:pt>
          <cx:pt idx="5116">15</cx:pt>
          <cx:pt idx="5117">0</cx:pt>
          <cx:pt idx="5118">7</cx:pt>
          <cx:pt idx="5119">0</cx:pt>
          <cx:pt idx="5120">46</cx:pt>
          <cx:pt idx="5121">43</cx:pt>
          <cx:pt idx="5122">46</cx:pt>
          <cx:pt idx="5123">50</cx:pt>
          <cx:pt idx="5124">46</cx:pt>
          <cx:pt idx="5125">11</cx:pt>
          <cx:pt idx="5126">7</cx:pt>
          <cx:pt idx="5127">13</cx:pt>
          <cx:pt idx="5128">10</cx:pt>
          <cx:pt idx="5129">12</cx:pt>
          <cx:pt idx="5130">7</cx:pt>
          <cx:pt idx="5131">10</cx:pt>
          <cx:pt idx="5132">12</cx:pt>
          <cx:pt idx="5133">11</cx:pt>
          <cx:pt idx="5134">14</cx:pt>
          <cx:pt idx="5135">8</cx:pt>
          <cx:pt idx="5136">14</cx:pt>
          <cx:pt idx="5137">5</cx:pt>
          <cx:pt idx="5138">8</cx:pt>
          <cx:pt idx="5139">13</cx:pt>
          <cx:pt idx="5140">8</cx:pt>
          <cx:pt idx="5141">14</cx:pt>
          <cx:pt idx="5142">8</cx:pt>
          <cx:pt idx="5143">8</cx:pt>
          <cx:pt idx="5144">8</cx:pt>
          <cx:pt idx="5145">9</cx:pt>
          <cx:pt idx="5146">7</cx:pt>
          <cx:pt idx="5147">14</cx:pt>
          <cx:pt idx="5148">7</cx:pt>
          <cx:pt idx="5149">14</cx:pt>
          <cx:pt idx="5150">7</cx:pt>
          <cx:pt idx="5151">9</cx:pt>
          <cx:pt idx="5152">13</cx:pt>
          <cx:pt idx="5153">9</cx:pt>
          <cx:pt idx="5154">13</cx:pt>
          <cx:pt idx="5155">7</cx:pt>
          <cx:pt idx="5156">7</cx:pt>
          <cx:pt idx="5157">6</cx:pt>
          <cx:pt idx="5158">14</cx:pt>
          <cx:pt idx="5159">0</cx:pt>
          <cx:pt idx="5160">8</cx:pt>
          <cx:pt idx="5161">10</cx:pt>
          <cx:pt idx="5162">7</cx:pt>
          <cx:pt idx="5163">21</cx:pt>
          <cx:pt idx="5164">20</cx:pt>
          <cx:pt idx="5165">22</cx:pt>
          <cx:pt idx="5166">23</cx:pt>
          <cx:pt idx="5167">21</cx:pt>
          <cx:pt idx="5168">10</cx:pt>
          <cx:pt idx="5169">14</cx:pt>
          <cx:pt idx="5170">14</cx:pt>
          <cx:pt idx="5171">28</cx:pt>
          <cx:pt idx="5172">7</cx:pt>
          <cx:pt idx="5173">29</cx:pt>
          <cx:pt idx="5174">14</cx:pt>
          <cx:pt idx="5175">14</cx:pt>
          <cx:pt idx="5176">6</cx:pt>
          <cx:pt idx="5177">35</cx:pt>
          <cx:pt idx="5178">35</cx:pt>
          <cx:pt idx="5179">0</cx:pt>
          <cx:pt idx="5180">0</cx:pt>
          <cx:pt idx="5181">2</cx:pt>
          <cx:pt idx="5182">7</cx:pt>
          <cx:pt idx="5183">0</cx:pt>
          <cx:pt idx="5184">7</cx:pt>
          <cx:pt idx="5185">0</cx:pt>
          <cx:pt idx="5186">7</cx:pt>
          <cx:pt idx="5187">10</cx:pt>
          <cx:pt idx="5188">10</cx:pt>
          <cx:pt idx="5189">4</cx:pt>
          <cx:pt idx="5190">4</cx:pt>
          <cx:pt idx="5191">2</cx:pt>
          <cx:pt idx="5192">2</cx:pt>
          <cx:pt idx="5193">6</cx:pt>
          <cx:pt idx="5194">6</cx:pt>
          <cx:pt idx="5195">7</cx:pt>
          <cx:pt idx="5196">14</cx:pt>
          <cx:pt idx="5197">14</cx:pt>
          <cx:pt idx="5198">3</cx:pt>
          <cx:pt idx="5199">22</cx:pt>
          <cx:pt idx="5200">22</cx:pt>
          <cx:pt idx="5201">22</cx:pt>
          <cx:pt idx="5202">22</cx:pt>
          <cx:pt idx="5203">22</cx:pt>
          <cx:pt idx="5204">22</cx:pt>
          <cx:pt idx="5205">14</cx:pt>
          <cx:pt idx="5206">2</cx:pt>
          <cx:pt idx="5207">22</cx:pt>
          <cx:pt idx="5208">22</cx:pt>
          <cx:pt idx="5209">14</cx:pt>
          <cx:pt idx="5210">8</cx:pt>
          <cx:pt idx="5211">2</cx:pt>
          <cx:pt idx="5212">11</cx:pt>
          <cx:pt idx="5213">2</cx:pt>
          <cx:pt idx="5214">8</cx:pt>
          <cx:pt idx="5215">8</cx:pt>
          <cx:pt idx="5216">14</cx:pt>
          <cx:pt idx="5217">14</cx:pt>
          <cx:pt idx="5218">14</cx:pt>
          <cx:pt idx="5219">8</cx:pt>
          <cx:pt idx="5220">8</cx:pt>
          <cx:pt idx="5221">8</cx:pt>
          <cx:pt idx="5222">8</cx:pt>
          <cx:pt idx="5223">24</cx:pt>
          <cx:pt idx="5224">12</cx:pt>
          <cx:pt idx="5225">21</cx:pt>
          <cx:pt idx="5226">12</cx:pt>
          <cx:pt idx="5227">28</cx:pt>
          <cx:pt idx="5228">13</cx:pt>
          <cx:pt idx="5229">12</cx:pt>
          <cx:pt idx="5230">14</cx:pt>
          <cx:pt idx="5231">14</cx:pt>
          <cx:pt idx="5232">6</cx:pt>
          <cx:pt idx="5233">11</cx:pt>
          <cx:pt idx="5234">17</cx:pt>
          <cx:pt idx="5235">20</cx:pt>
          <cx:pt idx="5236">6</cx:pt>
          <cx:pt idx="5237">19</cx:pt>
          <cx:pt idx="5238">19</cx:pt>
          <cx:pt idx="5239">22</cx:pt>
          <cx:pt idx="5240">19</cx:pt>
          <cx:pt idx="5241">13</cx:pt>
          <cx:pt idx="5242">27</cx:pt>
          <cx:pt idx="5243">9</cx:pt>
          <cx:pt idx="5244">5</cx:pt>
          <cx:pt idx="5245">15</cx:pt>
          <cx:pt idx="5246">0</cx:pt>
          <cx:pt idx="5247">14</cx:pt>
          <cx:pt idx="5248">26</cx:pt>
          <cx:pt idx="5249">14</cx:pt>
          <cx:pt idx="5250">0</cx:pt>
          <cx:pt idx="5251">13</cx:pt>
          <cx:pt idx="5252">5</cx:pt>
          <cx:pt idx="5253">12</cx:pt>
          <cx:pt idx="5254">5</cx:pt>
          <cx:pt idx="5255">3</cx:pt>
          <cx:pt idx="5256">10</cx:pt>
          <cx:pt idx="5257">1</cx:pt>
          <cx:pt idx="5258">9</cx:pt>
          <cx:pt idx="5259">9</cx:pt>
          <cx:pt idx="5260">22</cx:pt>
          <cx:pt idx="5261">2</cx:pt>
          <cx:pt idx="5262">17</cx:pt>
          <cx:pt idx="5263">9</cx:pt>
          <cx:pt idx="5264">15</cx:pt>
          <cx:pt idx="5265">24</cx:pt>
          <cx:pt idx="5266">7</cx:pt>
          <cx:pt idx="5267">53</cx:pt>
          <cx:pt idx="5268">53</cx:pt>
          <cx:pt idx="5269">63</cx:pt>
          <cx:pt idx="5270">53</cx:pt>
          <cx:pt idx="5271">56</cx:pt>
          <cx:pt idx="5272">55</cx:pt>
          <cx:pt idx="5273">56</cx:pt>
          <cx:pt idx="5274">52</cx:pt>
          <cx:pt idx="5275">0</cx:pt>
          <cx:pt idx="5276">61</cx:pt>
          <cx:pt idx="5277">55</cx:pt>
          <cx:pt idx="5278">56</cx:pt>
          <cx:pt idx="5279">7</cx:pt>
          <cx:pt idx="5280">7</cx:pt>
          <cx:pt idx="5281">5</cx:pt>
          <cx:pt idx="5282">30</cx:pt>
          <cx:pt idx="5283">36</cx:pt>
          <cx:pt idx="5284">36</cx:pt>
          <cx:pt idx="5285">36</cx:pt>
          <cx:pt idx="5286">22</cx:pt>
          <cx:pt idx="5287">51</cx:pt>
          <cx:pt idx="5288">57</cx:pt>
          <cx:pt idx="5289">31</cx:pt>
          <cx:pt idx="5290">0</cx:pt>
          <cx:pt idx="5291">0</cx:pt>
          <cx:pt idx="5292">66</cx:pt>
          <cx:pt idx="5293">53</cx:pt>
          <cx:pt idx="5294">53</cx:pt>
          <cx:pt idx="5295">53</cx:pt>
          <cx:pt idx="5296">53</cx:pt>
          <cx:pt idx="5297">60</cx:pt>
          <cx:pt idx="5298">4</cx:pt>
          <cx:pt idx="5299">4</cx:pt>
          <cx:pt idx="5300">6</cx:pt>
          <cx:pt idx="5301">7</cx:pt>
          <cx:pt idx="5302">4</cx:pt>
          <cx:pt idx="5303">4</cx:pt>
          <cx:pt idx="5304">6</cx:pt>
          <cx:pt idx="5305">1</cx:pt>
          <cx:pt idx="5306">2</cx:pt>
          <cx:pt idx="5307">1</cx:pt>
          <cx:pt idx="5308">1</cx:pt>
          <cx:pt idx="5309">2</cx:pt>
          <cx:pt idx="5310">1</cx:pt>
          <cx:pt idx="5311">1</cx:pt>
          <cx:pt idx="5312">1</cx:pt>
          <cx:pt idx="5313">2</cx:pt>
          <cx:pt idx="5314">5</cx:pt>
          <cx:pt idx="5315">8</cx:pt>
          <cx:pt idx="5316">4</cx:pt>
          <cx:pt idx="5317">11</cx:pt>
          <cx:pt idx="5318">1</cx:pt>
          <cx:pt idx="5319">7</cx:pt>
          <cx:pt idx="5320">4</cx:pt>
          <cx:pt idx="5321">2</cx:pt>
          <cx:pt idx="5322">4</cx:pt>
          <cx:pt idx="5323">1</cx:pt>
          <cx:pt idx="5324">6</cx:pt>
          <cx:pt idx="5325">2</cx:pt>
          <cx:pt idx="5326">0</cx:pt>
          <cx:pt idx="5327">4</cx:pt>
          <cx:pt idx="5328">4</cx:pt>
          <cx:pt idx="5329">4</cx:pt>
          <cx:pt idx="5330">4</cx:pt>
          <cx:pt idx="5331">4</cx:pt>
          <cx:pt idx="5332">4</cx:pt>
          <cx:pt idx="5333">4</cx:pt>
          <cx:pt idx="5334">4</cx:pt>
          <cx:pt idx="5335">4</cx:pt>
          <cx:pt idx="5336">3</cx:pt>
          <cx:pt idx="5337">5</cx:pt>
          <cx:pt idx="5338">7</cx:pt>
          <cx:pt idx="5339">0</cx:pt>
          <cx:pt idx="5340">2</cx:pt>
          <cx:pt idx="5341">2</cx:pt>
          <cx:pt idx="5342">2</cx:pt>
          <cx:pt idx="5343">4</cx:pt>
          <cx:pt idx="5344">11</cx:pt>
          <cx:pt idx="5345">8</cx:pt>
          <cx:pt idx="5346">2</cx:pt>
          <cx:pt idx="5347">7</cx:pt>
          <cx:pt idx="5348">2</cx:pt>
          <cx:pt idx="5349">7</cx:pt>
          <cx:pt idx="5350">3</cx:pt>
          <cx:pt idx="5351">3</cx:pt>
          <cx:pt idx="5352">1</cx:pt>
          <cx:pt idx="5353">4</cx:pt>
          <cx:pt idx="5354">7</cx:pt>
          <cx:pt idx="5355">14</cx:pt>
          <cx:pt idx="5356">4</cx:pt>
          <cx:pt idx="5357">4</cx:pt>
          <cx:pt idx="5358">3</cx:pt>
          <cx:pt idx="5359">7</cx:pt>
          <cx:pt idx="5360">7</cx:pt>
          <cx:pt idx="5361">11</cx:pt>
          <cx:pt idx="5362">5</cx:pt>
          <cx:pt idx="5363">4</cx:pt>
          <cx:pt idx="5364">5</cx:pt>
          <cx:pt idx="5365">5</cx:pt>
          <cx:pt idx="5366">7</cx:pt>
          <cx:pt idx="5367">7</cx:pt>
          <cx:pt idx="5368">7</cx:pt>
          <cx:pt idx="5369">7</cx:pt>
          <cx:pt idx="5370">3</cx:pt>
          <cx:pt idx="5371">4</cx:pt>
          <cx:pt idx="5372">4</cx:pt>
          <cx:pt idx="5373">4</cx:pt>
          <cx:pt idx="5374">4</cx:pt>
          <cx:pt idx="5375">4</cx:pt>
          <cx:pt idx="5376">4</cx:pt>
          <cx:pt idx="5377">6</cx:pt>
          <cx:pt idx="5378">6</cx:pt>
          <cx:pt idx="5379">6</cx:pt>
          <cx:pt idx="5380">6</cx:pt>
          <cx:pt idx="5381">4</cx:pt>
          <cx:pt idx="5382">6</cx:pt>
          <cx:pt idx="5383">6</cx:pt>
          <cx:pt idx="5384">6</cx:pt>
          <cx:pt idx="5385">6</cx:pt>
          <cx:pt idx="5386">2</cx:pt>
          <cx:pt idx="5387">1</cx:pt>
          <cx:pt idx="5388">1</cx:pt>
          <cx:pt idx="5389">5</cx:pt>
          <cx:pt idx="5390">6</cx:pt>
          <cx:pt idx="5391">2</cx:pt>
          <cx:pt idx="5392">1</cx:pt>
          <cx:pt idx="5393">2</cx:pt>
          <cx:pt idx="5394">5</cx:pt>
          <cx:pt idx="5395">6</cx:pt>
          <cx:pt idx="5396">6</cx:pt>
          <cx:pt idx="5397">6</cx:pt>
          <cx:pt idx="5398">6</cx:pt>
          <cx:pt idx="5399">2</cx:pt>
          <cx:pt idx="5400">2</cx:pt>
          <cx:pt idx="5401">2</cx:pt>
          <cx:pt idx="5402">2</cx:pt>
          <cx:pt idx="5403">2</cx:pt>
          <cx:pt idx="5404">2</cx:pt>
          <cx:pt idx="5405">2</cx:pt>
          <cx:pt idx="5406">2</cx:pt>
          <cx:pt idx="5407">2</cx:pt>
          <cx:pt idx="5408">6</cx:pt>
          <cx:pt idx="5409">6</cx:pt>
          <cx:pt idx="5410">0</cx:pt>
          <cx:pt idx="5411">7</cx:pt>
          <cx:pt idx="5412">7</cx:pt>
          <cx:pt idx="5413">7</cx:pt>
          <cx:pt idx="5414">28</cx:pt>
          <cx:pt idx="5415">0</cx:pt>
          <cx:pt idx="5416">1</cx:pt>
          <cx:pt idx="5417">0</cx:pt>
          <cx:pt idx="5418">1</cx:pt>
          <cx:pt idx="5419">0</cx:pt>
          <cx:pt idx="5420">1</cx:pt>
          <cx:pt idx="5421">1</cx:pt>
          <cx:pt idx="5422">22</cx:pt>
          <cx:pt idx="5423">21</cx:pt>
          <cx:pt idx="5424">22</cx:pt>
          <cx:pt idx="5425">3</cx:pt>
          <cx:pt idx="5426">7</cx:pt>
          <cx:pt idx="5428">33</cx:pt>
          <cx:pt idx="5429">34</cx:pt>
          <cx:pt idx="5430">41</cx:pt>
          <cx:pt idx="5431">33</cx:pt>
          <cx:pt idx="5432">34</cx:pt>
          <cx:pt idx="5433">34</cx:pt>
          <cx:pt idx="5434">33</cx:pt>
          <cx:pt idx="5435">33</cx:pt>
          <cx:pt idx="5436">33</cx:pt>
          <cx:pt idx="5437">0</cx:pt>
          <cx:pt idx="5438">60</cx:pt>
          <cx:pt idx="5439">79</cx:pt>
          <cx:pt idx="5440">81</cx:pt>
          <cx:pt idx="5441">80</cx:pt>
          <cx:pt idx="5442">81</cx:pt>
          <cx:pt idx="5443">25</cx:pt>
          <cx:pt idx="5444">79</cx:pt>
          <cx:pt idx="5445">79</cx:pt>
          <cx:pt idx="5446">84</cx:pt>
          <cx:pt idx="5447">85</cx:pt>
          <cx:pt idx="5448">78</cx:pt>
          <cx:pt idx="5449">91</cx:pt>
          <cx:pt idx="5450">77</cx:pt>
          <cx:pt idx="5451">72</cx:pt>
          <cx:pt idx="5452">78</cx:pt>
          <cx:pt idx="5453">78</cx:pt>
          <cx:pt idx="5454">79</cx:pt>
          <cx:pt idx="5455">79</cx:pt>
          <cx:pt idx="5456">3</cx:pt>
          <cx:pt idx="5457">72</cx:pt>
          <cx:pt idx="5458">84</cx:pt>
          <cx:pt idx="5459">77</cx:pt>
          <cx:pt idx="5460">1</cx:pt>
          <cx:pt idx="5461">7</cx:pt>
          <cx:pt idx="5462">0</cx:pt>
          <cx:pt idx="5463">7</cx:pt>
          <cx:pt idx="5464">0</cx:pt>
          <cx:pt idx="5465">0</cx:pt>
          <cx:pt idx="5466">1</cx:pt>
          <cx:pt idx="5467">2</cx:pt>
          <cx:pt idx="5468">3</cx:pt>
          <cx:pt idx="5469">2</cx:pt>
          <cx:pt idx="5470">13</cx:pt>
          <cx:pt idx="5471">8</cx:pt>
          <cx:pt idx="5472">13</cx:pt>
          <cx:pt idx="5473">3</cx:pt>
          <cx:pt idx="5474">7</cx:pt>
          <cx:pt idx="5475">10</cx:pt>
          <cx:pt idx="5476">1</cx:pt>
          <cx:pt idx="5477">1</cx:pt>
          <cx:pt idx="5478">10</cx:pt>
          <cx:pt idx="5479">5</cx:pt>
          <cx:pt idx="5480">4</cx:pt>
          <cx:pt idx="5481">10</cx:pt>
          <cx:pt idx="5482">6</cx:pt>
          <cx:pt idx="5483">5</cx:pt>
          <cx:pt idx="5484">6</cx:pt>
          <cx:pt idx="5485">5</cx:pt>
          <cx:pt idx="5486">11</cx:pt>
          <cx:pt idx="5487">5</cx:pt>
          <cx:pt idx="5488">7</cx:pt>
          <cx:pt idx="5489">9</cx:pt>
          <cx:pt idx="5490">8</cx:pt>
          <cx:pt idx="5491">8</cx:pt>
          <cx:pt idx="5492">155</cx:pt>
          <cx:pt idx="5493">169</cx:pt>
          <cx:pt idx="5494">57</cx:pt>
          <cx:pt idx="5495">1</cx:pt>
          <cx:pt idx="5496">49</cx:pt>
          <cx:pt idx="5497">0</cx:pt>
          <cx:pt idx="5498">33</cx:pt>
          <cx:pt idx="5499">91</cx:pt>
          <cx:pt idx="5500">55</cx:pt>
          <cx:pt idx="5501">46</cx:pt>
          <cx:pt idx="5502">49</cx:pt>
          <cx:pt idx="5503">53</cx:pt>
          <cx:pt idx="5504">62</cx:pt>
          <cx:pt idx="5505">36</cx:pt>
          <cx:pt idx="5506">26</cx:pt>
          <cx:pt idx="5507">56</cx:pt>
          <cx:pt idx="5508">50</cx:pt>
          <cx:pt idx="5509">55</cx:pt>
          <cx:pt idx="5510">32</cx:pt>
          <cx:pt idx="5511">50</cx:pt>
          <cx:pt idx="5512">7</cx:pt>
          <cx:pt idx="5513">0</cx:pt>
          <cx:pt idx="5514">7</cx:pt>
          <cx:pt idx="5515">35</cx:pt>
          <cx:pt idx="5516">7</cx:pt>
          <cx:pt idx="5517">35</cx:pt>
          <cx:pt idx="5518">104</cx:pt>
          <cx:pt idx="5519">9</cx:pt>
          <cx:pt idx="5520">17</cx:pt>
          <cx:pt idx="5521">133</cx:pt>
          <cx:pt idx="5522">104</cx:pt>
          <cx:pt idx="5523">17</cx:pt>
          <cx:pt idx="5524">7</cx:pt>
          <cx:pt idx="5525">104</cx:pt>
          <cx:pt idx="5526">104</cx:pt>
          <cx:pt idx="5527">133</cx:pt>
          <cx:pt idx="5528">17</cx:pt>
          <cx:pt idx="5529">133</cx:pt>
          <cx:pt idx="5530">133</cx:pt>
          <cx:pt idx="5531">104</cx:pt>
          <cx:pt idx="5532">16</cx:pt>
          <cx:pt idx="5533">16</cx:pt>
          <cx:pt idx="5534">28</cx:pt>
          <cx:pt idx="5535">162</cx:pt>
          <cx:pt idx="5536">9</cx:pt>
          <cx:pt idx="5537">16</cx:pt>
          <cx:pt idx="5538">8</cx:pt>
          <cx:pt idx="5539">155</cx:pt>
          <cx:pt idx="5540">12</cx:pt>
          <cx:pt idx="5541">162</cx:pt>
          <cx:pt idx="5542">155</cx:pt>
          <cx:pt idx="5543">155</cx:pt>
          <cx:pt idx="5544">142</cx:pt>
          <cx:pt idx="5545">155</cx:pt>
          <cx:pt idx="5546">155</cx:pt>
          <cx:pt idx="5547">49</cx:pt>
          <cx:pt idx="5548">31</cx:pt>
          <cx:pt idx="5549">8</cx:pt>
          <cx:pt idx="5550">58</cx:pt>
          <cx:pt idx="5551">18</cx:pt>
          <cx:pt idx="5552">18</cx:pt>
          <cx:pt idx="5553">7</cx:pt>
          <cx:pt idx="5554">22</cx:pt>
          <cx:pt idx="5555">18</cx:pt>
          <cx:pt idx="5556">20</cx:pt>
          <cx:pt idx="5557">3</cx:pt>
          <cx:pt idx="5558">4</cx:pt>
          <cx:pt idx="5559">4</cx:pt>
          <cx:pt idx="5560">4</cx:pt>
          <cx:pt idx="5561">4</cx:pt>
          <cx:pt idx="5562">4</cx:pt>
          <cx:pt idx="5563">4</cx:pt>
          <cx:pt idx="5564">4</cx:pt>
          <cx:pt idx="5565">4</cx:pt>
          <cx:pt idx="5566">5</cx:pt>
          <cx:pt idx="5567">5</cx:pt>
          <cx:pt idx="5568">4</cx:pt>
          <cx:pt idx="5569">5</cx:pt>
          <cx:pt idx="5570">4</cx:pt>
          <cx:pt idx="5571">4</cx:pt>
          <cx:pt idx="5572">4</cx:pt>
          <cx:pt idx="5573">4</cx:pt>
          <cx:pt idx="5574">5</cx:pt>
          <cx:pt idx="5575">4</cx:pt>
          <cx:pt idx="5576">4</cx:pt>
          <cx:pt idx="5577">5</cx:pt>
          <cx:pt idx="5578">28</cx:pt>
          <cx:pt idx="5579">26</cx:pt>
          <cx:pt idx="5580">35</cx:pt>
          <cx:pt idx="5581">26</cx:pt>
          <cx:pt idx="5582">27</cx:pt>
          <cx:pt idx="5583">13</cx:pt>
          <cx:pt idx="5584">25</cx:pt>
          <cx:pt idx="5585">1</cx:pt>
          <cx:pt idx="5586">3</cx:pt>
          <cx:pt idx="5587">3</cx:pt>
          <cx:pt idx="5588">2</cx:pt>
          <cx:pt idx="5589">2</cx:pt>
          <cx:pt idx="5590">5</cx:pt>
          <cx:pt idx="5591">6</cx:pt>
          <cx:pt idx="5592">5</cx:pt>
          <cx:pt idx="5593">5</cx:pt>
          <cx:pt idx="5594">5</cx:pt>
          <cx:pt idx="5595">5</cx:pt>
          <cx:pt idx="5596">1</cx:pt>
          <cx:pt idx="5597">5</cx:pt>
          <cx:pt idx="5598">5</cx:pt>
          <cx:pt idx="5599">6</cx:pt>
          <cx:pt idx="5600">6</cx:pt>
          <cx:pt idx="5601">1</cx:pt>
          <cx:pt idx="5602">5</cx:pt>
          <cx:pt idx="5603">5</cx:pt>
          <cx:pt idx="5604">5</cx:pt>
          <cx:pt idx="5605">6</cx:pt>
          <cx:pt idx="5606">5</cx:pt>
          <cx:pt idx="5607">4</cx:pt>
          <cx:pt idx="5608">5</cx:pt>
          <cx:pt idx="5609">6</cx:pt>
          <cx:pt idx="5610">5</cx:pt>
          <cx:pt idx="5611">5</cx:pt>
          <cx:pt idx="5612">6</cx:pt>
          <cx:pt idx="5613">6</cx:pt>
          <cx:pt idx="5614">5</cx:pt>
          <cx:pt idx="5615">5</cx:pt>
          <cx:pt idx="5616">6</cx:pt>
          <cx:pt idx="5617">6</cx:pt>
          <cx:pt idx="5618">6</cx:pt>
          <cx:pt idx="5619">5</cx:pt>
          <cx:pt idx="5620">4</cx:pt>
          <cx:pt idx="5621">4</cx:pt>
          <cx:pt idx="5622">5</cx:pt>
          <cx:pt idx="5623">5</cx:pt>
          <cx:pt idx="5624">5</cx:pt>
          <cx:pt idx="5625">4</cx:pt>
          <cx:pt idx="5626">5</cx:pt>
          <cx:pt idx="5627">5</cx:pt>
          <cx:pt idx="5628">6</cx:pt>
          <cx:pt idx="5629">22</cx:pt>
          <cx:pt idx="5630">20</cx:pt>
          <cx:pt idx="5631">15</cx:pt>
          <cx:pt idx="5632">22</cx:pt>
          <cx:pt idx="5633">22</cx:pt>
          <cx:pt idx="5634">27</cx:pt>
          <cx:pt idx="5635">22</cx:pt>
          <cx:pt idx="5636">16</cx:pt>
          <cx:pt idx="5637">26</cx:pt>
          <cx:pt idx="5638">21</cx:pt>
          <cx:pt idx="5639">10</cx:pt>
          <cx:pt idx="5640">1</cx:pt>
          <cx:pt idx="5641">3</cx:pt>
          <cx:pt idx="5642">3</cx:pt>
          <cx:pt idx="5643">2</cx:pt>
          <cx:pt idx="5644">1</cx:pt>
          <cx:pt idx="5645">3</cx:pt>
          <cx:pt idx="5646">3</cx:pt>
          <cx:pt idx="5647">3</cx:pt>
          <cx:pt idx="5648">3</cx:pt>
          <cx:pt idx="5649">3</cx:pt>
          <cx:pt idx="5650">1</cx:pt>
          <cx:pt idx="5651">3</cx:pt>
          <cx:pt idx="5652">2</cx:pt>
          <cx:pt idx="5653">2</cx:pt>
          <cx:pt idx="5654">7</cx:pt>
          <cx:pt idx="5655">4</cx:pt>
          <cx:pt idx="5656">3</cx:pt>
          <cx:pt idx="5657">4</cx:pt>
          <cx:pt idx="5658">17</cx:pt>
          <cx:pt idx="5659">4</cx:pt>
          <cx:pt idx="5660">4</cx:pt>
          <cx:pt idx="5661">9</cx:pt>
          <cx:pt idx="5662">36</cx:pt>
          <cx:pt idx="5663">9</cx:pt>
          <cx:pt idx="5664">31</cx:pt>
          <cx:pt idx="5665">10</cx:pt>
          <cx:pt idx="5666">10</cx:pt>
          <cx:pt idx="5667">5</cx:pt>
          <cx:pt idx="5668">1</cx:pt>
          <cx:pt idx="5669">11</cx:pt>
          <cx:pt idx="5670">6</cx:pt>
          <cx:pt idx="5671">7</cx:pt>
          <cx:pt idx="5672">5</cx:pt>
          <cx:pt idx="5673">5</cx:pt>
          <cx:pt idx="5674">8</cx:pt>
          <cx:pt idx="5675">6</cx:pt>
          <cx:pt idx="5676">6</cx:pt>
          <cx:pt idx="5677">8</cx:pt>
          <cx:pt idx="5678">6</cx:pt>
          <cx:pt idx="5679">8</cx:pt>
          <cx:pt idx="5680">14</cx:pt>
          <cx:pt idx="5681">7</cx:pt>
          <cx:pt idx="5682">3</cx:pt>
          <cx:pt idx="5683">19</cx:pt>
          <cx:pt idx="5684">18</cx:pt>
          <cx:pt idx="5685">25</cx:pt>
          <cx:pt idx="5686">18</cx:pt>
          <cx:pt idx="5687">14</cx:pt>
          <cx:pt idx="5688">21</cx:pt>
          <cx:pt idx="5689">21</cx:pt>
          <cx:pt idx="5690">14</cx:pt>
          <cx:pt idx="5691">19</cx:pt>
          <cx:pt idx="5692">6</cx:pt>
          <cx:pt idx="5693">15</cx:pt>
          <cx:pt idx="5694">12</cx:pt>
          <cx:pt idx="5695">15</cx:pt>
          <cx:pt idx="5696">5</cx:pt>
          <cx:pt idx="5697">5</cx:pt>
          <cx:pt idx="5698">7</cx:pt>
          <cx:pt idx="5699">7</cx:pt>
          <cx:pt idx="5700">6</cx:pt>
          <cx:pt idx="5701">4</cx:pt>
          <cx:pt idx="5702">5</cx:pt>
          <cx:pt idx="5703">5</cx:pt>
          <cx:pt idx="5704">7</cx:pt>
          <cx:pt idx="5705">5</cx:pt>
          <cx:pt idx="5706">5</cx:pt>
          <cx:pt idx="5707">5</cx:pt>
          <cx:pt idx="5708">6</cx:pt>
          <cx:pt idx="5709">0</cx:pt>
          <cx:pt idx="5710">32</cx:pt>
          <cx:pt idx="5711">32</cx:pt>
          <cx:pt idx="5712">32</cx:pt>
          <cx:pt idx="5713">32</cx:pt>
          <cx:pt idx="5714">32</cx:pt>
          <cx:pt idx="5715">32</cx:pt>
          <cx:pt idx="5716">32</cx:pt>
          <cx:pt idx="5717">0</cx:pt>
          <cx:pt idx="5718">35</cx:pt>
          <cx:pt idx="5719">35</cx:pt>
          <cx:pt idx="5720">35</cx:pt>
          <cx:pt idx="5721">32</cx:pt>
          <cx:pt idx="5722">29</cx:pt>
          <cx:pt idx="5723">35</cx:pt>
          <cx:pt idx="5724">32</cx:pt>
          <cx:pt idx="5725">33</cx:pt>
          <cx:pt idx="5726">46</cx:pt>
          <cx:pt idx="5727">28</cx:pt>
          <cx:pt idx="5728">28</cx:pt>
          <cx:pt idx="5729">29</cx:pt>
          <cx:pt idx="5730">29</cx:pt>
          <cx:pt idx="5731">29</cx:pt>
          <cx:pt idx="5732">0</cx:pt>
          <cx:pt idx="5733">30</cx:pt>
          <cx:pt idx="5734">0</cx:pt>
          <cx:pt idx="5735">30</cx:pt>
          <cx:pt idx="5736">30</cx:pt>
          <cx:pt idx="5737">30</cx:pt>
          <cx:pt idx="5738">20</cx:pt>
          <cx:pt idx="5739">14</cx:pt>
          <cx:pt idx="5740">35</cx:pt>
          <cx:pt idx="5741">14</cx:pt>
          <cx:pt idx="5742">14</cx:pt>
          <cx:pt idx="5743">21</cx:pt>
          <cx:pt idx="5744">35</cx:pt>
          <cx:pt idx="5745">0</cx:pt>
          <cx:pt idx="5746">11</cx:pt>
          <cx:pt idx="5747">0</cx:pt>
          <cx:pt idx="5748">0</cx:pt>
          <cx:pt idx="5749">0</cx:pt>
          <cx:pt idx="5750">5</cx:pt>
          <cx:pt idx="5751">12</cx:pt>
          <cx:pt idx="5752">5</cx:pt>
          <cx:pt idx="5753">5</cx:pt>
          <cx:pt idx="5754">21</cx:pt>
          <cx:pt idx="5755">7</cx:pt>
          <cx:pt idx="5756">2</cx:pt>
          <cx:pt idx="5757">14</cx:pt>
          <cx:pt idx="5758">17</cx:pt>
          <cx:pt idx="5759">12</cx:pt>
          <cx:pt idx="5760">14</cx:pt>
          <cx:pt idx="5761">17</cx:pt>
          <cx:pt idx="5762">7</cx:pt>
          <cx:pt idx="5763">11</cx:pt>
          <cx:pt idx="5764">14</cx:pt>
          <cx:pt idx="5765">24</cx:pt>
          <cx:pt idx="5766">14</cx:pt>
          <cx:pt idx="5767">24</cx:pt>
          <cx:pt idx="5768">11</cx:pt>
          <cx:pt idx="5769">18</cx:pt>
          <cx:pt idx="5770">7</cx:pt>
          <cx:pt idx="5771">11</cx:pt>
          <cx:pt idx="5772">18</cx:pt>
          <cx:pt idx="5773">10</cx:pt>
          <cx:pt idx="5774">8</cx:pt>
          <cx:pt idx="5775">15</cx:pt>
          <cx:pt idx="5776">5</cx:pt>
          <cx:pt idx="5777">9</cx:pt>
          <cx:pt idx="5778">5</cx:pt>
          <cx:pt idx="5779">5</cx:pt>
          <cx:pt idx="5780">8</cx:pt>
          <cx:pt idx="5781">8</cx:pt>
          <cx:pt idx="5782">9</cx:pt>
          <cx:pt idx="5783">14</cx:pt>
          <cx:pt idx="5784">10</cx:pt>
          <cx:pt idx="5785">10</cx:pt>
          <cx:pt idx="5786">22</cx:pt>
          <cx:pt idx="5787">22</cx:pt>
          <cx:pt idx="5788">1</cx:pt>
          <cx:pt idx="5789">43</cx:pt>
          <cx:pt idx="5790">43</cx:pt>
          <cx:pt idx="5791">43</cx:pt>
          <cx:pt idx="5792">43</cx:pt>
          <cx:pt idx="5793">45</cx:pt>
          <cx:pt idx="5794">45</cx:pt>
          <cx:pt idx="5795">3</cx:pt>
          <cx:pt idx="5796">4</cx:pt>
          <cx:pt idx="5797">11</cx:pt>
          <cx:pt idx="5798">10</cx:pt>
          <cx:pt idx="5799">3</cx:pt>
          <cx:pt idx="5800">7</cx:pt>
          <cx:pt idx="5801">3</cx:pt>
          <cx:pt idx="5802">7</cx:pt>
          <cx:pt idx="5803">7</cx:pt>
          <cx:pt idx="5804">7</cx:pt>
          <cx:pt idx="5805">7</cx:pt>
          <cx:pt idx="5806">7</cx:pt>
          <cx:pt idx="5807">7</cx:pt>
          <cx:pt idx="5808">2</cx:pt>
          <cx:pt idx="5809">7</cx:pt>
          <cx:pt idx="5810">4</cx:pt>
          <cx:pt idx="5811">7</cx:pt>
          <cx:pt idx="5812">4</cx:pt>
          <cx:pt idx="5813">4</cx:pt>
          <cx:pt idx="5814">6</cx:pt>
          <cx:pt idx="5815">6</cx:pt>
          <cx:pt idx="5816">6</cx:pt>
          <cx:pt idx="5817">3</cx:pt>
          <cx:pt idx="5818">3</cx:pt>
          <cx:pt idx="5819">14</cx:pt>
          <cx:pt idx="5820">0</cx:pt>
          <cx:pt idx="5821">2</cx:pt>
          <cx:pt idx="5822">3</cx:pt>
          <cx:pt idx="5823">2</cx:pt>
          <cx:pt idx="5824">3</cx:pt>
          <cx:pt idx="5825">3</cx:pt>
          <cx:pt idx="5826">1</cx:pt>
          <cx:pt idx="5827">0</cx:pt>
          <cx:pt idx="5828">6</cx:pt>
          <cx:pt idx="5829">27</cx:pt>
          <cx:pt idx="5830">19</cx:pt>
          <cx:pt idx="5831">5</cx:pt>
          <cx:pt idx="5832">13</cx:pt>
          <cx:pt idx="5833">6</cx:pt>
          <cx:pt idx="5834">6</cx:pt>
          <cx:pt idx="5835">19</cx:pt>
          <cx:pt idx="5836">19</cx:pt>
          <cx:pt idx="5837">19</cx:pt>
          <cx:pt idx="5838">19</cx:pt>
          <cx:pt idx="5839">21</cx:pt>
          <cx:pt idx="5840">14</cx:pt>
          <cx:pt idx="5841">24</cx:pt>
          <cx:pt idx="5842">20</cx:pt>
          <cx:pt idx="5843">14</cx:pt>
          <cx:pt idx="5844">21</cx:pt>
          <cx:pt idx="5845">25</cx:pt>
          <cx:pt idx="5846">18</cx:pt>
          <cx:pt idx="5847">24</cx:pt>
          <cx:pt idx="5848">19</cx:pt>
          <cx:pt idx="5849">20</cx:pt>
          <cx:pt idx="5850">18</cx:pt>
          <cx:pt idx="5851">32</cx:pt>
          <cx:pt idx="5852">13</cx:pt>
          <cx:pt idx="5853">13</cx:pt>
          <cx:pt idx="5854">15</cx:pt>
          <cx:pt idx="5855">15</cx:pt>
          <cx:pt idx="5856">18</cx:pt>
          <cx:pt idx="5857">12</cx:pt>
          <cx:pt idx="5858">15</cx:pt>
          <cx:pt idx="5859">19</cx:pt>
          <cx:pt idx="5860">14</cx:pt>
          <cx:pt idx="5861">0</cx:pt>
          <cx:pt idx="5862">18</cx:pt>
          <cx:pt idx="5863">13</cx:pt>
          <cx:pt idx="5864">21</cx:pt>
          <cx:pt idx="5865">13</cx:pt>
          <cx:pt idx="5866">18</cx:pt>
          <cx:pt idx="5867">13</cx:pt>
          <cx:pt idx="5868">18</cx:pt>
          <cx:pt idx="5869">15</cx:pt>
          <cx:pt idx="5870">18</cx:pt>
          <cx:pt idx="5871">18</cx:pt>
          <cx:pt idx="5872">15</cx:pt>
          <cx:pt idx="5873">13</cx:pt>
          <cx:pt idx="5874">0</cx:pt>
          <cx:pt idx="5875">7</cx:pt>
          <cx:pt idx="5876">1</cx:pt>
          <cx:pt idx="5877">1</cx:pt>
          <cx:pt idx="5878">1</cx:pt>
          <cx:pt idx="5879">1</cx:pt>
          <cx:pt idx="5880">0</cx:pt>
          <cx:pt idx="5881">1</cx:pt>
          <cx:pt idx="5882">6</cx:pt>
          <cx:pt idx="5883">12</cx:pt>
          <cx:pt idx="5884">14</cx:pt>
          <cx:pt idx="5885">1</cx:pt>
          <cx:pt idx="5886">16</cx:pt>
          <cx:pt idx="5887">16</cx:pt>
          <cx:pt idx="5888">20</cx:pt>
          <cx:pt idx="5889">16</cx:pt>
          <cx:pt idx="5890">14</cx:pt>
          <cx:pt idx="5891">20</cx:pt>
          <cx:pt idx="5892">15</cx:pt>
          <cx:pt idx="5893">1</cx:pt>
          <cx:pt idx="5894">15</cx:pt>
          <cx:pt idx="5895">15</cx:pt>
          <cx:pt idx="5896">10</cx:pt>
          <cx:pt idx="5897">1</cx:pt>
          <cx:pt idx="5898">15</cx:pt>
          <cx:pt idx="5899">10</cx:pt>
          <cx:pt idx="5900">9</cx:pt>
          <cx:pt idx="5901">10</cx:pt>
          <cx:pt idx="5902">17</cx:pt>
          <cx:pt idx="5903">1</cx:pt>
          <cx:pt idx="5904">3</cx:pt>
          <cx:pt idx="5905">16</cx:pt>
          <cx:pt idx="5906">18</cx:pt>
          <cx:pt idx="5907">10</cx:pt>
          <cx:pt idx="5908">14</cx:pt>
          <cx:pt idx="5909">10</cx:pt>
          <cx:pt idx="5910">10</cx:pt>
          <cx:pt idx="5911">10</cx:pt>
          <cx:pt idx="5912">2</cx:pt>
          <cx:pt idx="5913">2</cx:pt>
          <cx:pt idx="5914">0</cx:pt>
          <cx:pt idx="5915">2</cx:pt>
          <cx:pt idx="5916">8</cx:pt>
          <cx:pt idx="5917">8</cx:pt>
          <cx:pt idx="5918">8</cx:pt>
          <cx:pt idx="5919">8</cx:pt>
          <cx:pt idx="5920">8</cx:pt>
          <cx:pt idx="5921">8</cx:pt>
          <cx:pt idx="5922">8</cx:pt>
          <cx:pt idx="5923">6</cx:pt>
          <cx:pt idx="5924">11</cx:pt>
          <cx:pt idx="5925">28</cx:pt>
          <cx:pt idx="5926">7</cx:pt>
          <cx:pt idx="5927">27</cx:pt>
          <cx:pt idx="5928">10</cx:pt>
          <cx:pt idx="5929">0</cx:pt>
          <cx:pt idx="5930">11</cx:pt>
          <cx:pt idx="5931">0</cx:pt>
          <cx:pt idx="5932">3</cx:pt>
          <cx:pt idx="5933">4</cx:pt>
          <cx:pt idx="5934">7</cx:pt>
          <cx:pt idx="5935">7</cx:pt>
          <cx:pt idx="5936">0</cx:pt>
          <cx:pt idx="5937">0</cx:pt>
          <cx:pt idx="5938">8</cx:pt>
          <cx:pt idx="5939">15</cx:pt>
          <cx:pt idx="5940">7</cx:pt>
          <cx:pt idx="5941">6</cx:pt>
          <cx:pt idx="5942">5</cx:pt>
          <cx:pt idx="5943">0</cx:pt>
          <cx:pt idx="5944">6</cx:pt>
          <cx:pt idx="5945">1</cx:pt>
          <cx:pt idx="5946">0</cx:pt>
          <cx:pt idx="5947">2</cx:pt>
          <cx:pt idx="5948">1</cx:pt>
          <cx:pt idx="5949">1</cx:pt>
          <cx:pt idx="5950">0</cx:pt>
          <cx:pt idx="5951">0</cx:pt>
          <cx:pt idx="5952">18</cx:pt>
          <cx:pt idx="5953">6</cx:pt>
          <cx:pt idx="5954">12</cx:pt>
          <cx:pt idx="5955">13</cx:pt>
          <cx:pt idx="5956">7</cx:pt>
          <cx:pt idx="5957">14</cx:pt>
          <cx:pt idx="5958">12</cx:pt>
          <cx:pt idx="5959">7</cx:pt>
          <cx:pt idx="5960">7</cx:pt>
          <cx:pt idx="5961">32</cx:pt>
          <cx:pt idx="5962">20</cx:pt>
          <cx:pt idx="5963">18</cx:pt>
          <cx:pt idx="5964">19</cx:pt>
          <cx:pt idx="5965">18</cx:pt>
          <cx:pt idx="5966">18</cx:pt>
          <cx:pt idx="5967">17</cx:pt>
          <cx:pt idx="5968">19</cx:pt>
          <cx:pt idx="5969">19</cx:pt>
          <cx:pt idx="5970">8</cx:pt>
          <cx:pt idx="5971">7</cx:pt>
          <cx:pt idx="5972">7</cx:pt>
          <cx:pt idx="5973">8</cx:pt>
          <cx:pt idx="5974">12</cx:pt>
          <cx:pt idx="5975">19</cx:pt>
          <cx:pt idx="5976">6</cx:pt>
          <cx:pt idx="5977">7</cx:pt>
          <cx:pt idx="5978">8</cx:pt>
          <cx:pt idx="5979">14</cx:pt>
          <cx:pt idx="5980">8</cx:pt>
          <cx:pt idx="5981">8</cx:pt>
          <cx:pt idx="5982">20</cx:pt>
          <cx:pt idx="5983">7</cx:pt>
          <cx:pt idx="5984">18</cx:pt>
          <cx:pt idx="5985">20</cx:pt>
          <cx:pt idx="5986">18</cx:pt>
          <cx:pt idx="5987">15</cx:pt>
          <cx:pt idx="5988">19</cx:pt>
          <cx:pt idx="5989">14</cx:pt>
          <cx:pt idx="5990">14</cx:pt>
          <cx:pt idx="5991">15</cx:pt>
          <cx:pt idx="5992">15</cx:pt>
          <cx:pt idx="5993">13</cx:pt>
          <cx:pt idx="5994">14</cx:pt>
          <cx:pt idx="5995">9</cx:pt>
          <cx:pt idx="5996">6</cx:pt>
          <cx:pt idx="5997">9</cx:pt>
          <cx:pt idx="5998">7</cx:pt>
          <cx:pt idx="5999">2</cx:pt>
          <cx:pt idx="6000">6</cx:pt>
          <cx:pt idx="6001">9</cx:pt>
          <cx:pt idx="6002">14</cx:pt>
          <cx:pt idx="6003">15</cx:pt>
          <cx:pt idx="6004">13</cx:pt>
          <cx:pt idx="6005">16</cx:pt>
          <cx:pt idx="6006">16</cx:pt>
          <cx:pt idx="6007">14</cx:pt>
          <cx:pt idx="6008">14</cx:pt>
          <cx:pt idx="6009">8</cx:pt>
          <cx:pt idx="6010">7</cx:pt>
          <cx:pt idx="6011">7</cx:pt>
          <cx:pt idx="6012">10</cx:pt>
          <cx:pt idx="6013">7</cx:pt>
          <cx:pt idx="6014">6</cx:pt>
          <cx:pt idx="6015">10</cx:pt>
          <cx:pt idx="6016">6</cx:pt>
          <cx:pt idx="6017">15</cx:pt>
          <cx:pt idx="6018">14</cx:pt>
          <cx:pt idx="6019">16</cx:pt>
          <cx:pt idx="6020">17</cx:pt>
          <cx:pt idx="6021">16</cx:pt>
          <cx:pt idx="6022">7</cx:pt>
          <cx:pt idx="6023">7</cx:pt>
          <cx:pt idx="6024">34</cx:pt>
          <cx:pt idx="6025">34</cx:pt>
          <cx:pt idx="6026">9</cx:pt>
          <cx:pt idx="6027">4</cx:pt>
          <cx:pt idx="6028">4</cx:pt>
          <cx:pt idx="6029">9</cx:pt>
          <cx:pt idx="6030">44</cx:pt>
          <cx:pt idx="6031">30</cx:pt>
          <cx:pt idx="6032">22</cx:pt>
          <cx:pt idx="6033">16</cx:pt>
          <cx:pt idx="6034">14</cx:pt>
          <cx:pt idx="6035">30</cx:pt>
          <cx:pt idx="6036">16</cx:pt>
          <cx:pt idx="6037">14</cx:pt>
          <cx:pt idx="6038">16</cx:pt>
          <cx:pt idx="6039">11</cx:pt>
          <cx:pt idx="6040">13</cx:pt>
          <cx:pt idx="6041">13</cx:pt>
          <cx:pt idx="6042">7</cx:pt>
          <cx:pt idx="6043">6</cx:pt>
          <cx:pt idx="6044">1</cx:pt>
          <cx:pt idx="6045">6</cx:pt>
          <cx:pt idx="6046">1</cx:pt>
          <cx:pt idx="6047">6</cx:pt>
          <cx:pt idx="6048">6</cx:pt>
          <cx:pt idx="6049">6</cx:pt>
          <cx:pt idx="6050">0</cx:pt>
          <cx:pt idx="6051">0</cx:pt>
          <cx:pt idx="6052">6</cx:pt>
          <cx:pt idx="6053">2</cx:pt>
          <cx:pt idx="6054">6</cx:pt>
          <cx:pt idx="6055">6</cx:pt>
          <cx:pt idx="6056">1</cx:pt>
          <cx:pt idx="6057">1</cx:pt>
          <cx:pt idx="6058">1</cx:pt>
          <cx:pt idx="6059">1</cx:pt>
          <cx:pt idx="6060">4</cx:pt>
          <cx:pt idx="6061">0</cx:pt>
          <cx:pt idx="6062">13</cx:pt>
          <cx:pt idx="6063">7</cx:pt>
          <cx:pt idx="6064">14</cx:pt>
          <cx:pt idx="6065">0</cx:pt>
          <cx:pt idx="6066">13</cx:pt>
          <cx:pt idx="6067">7</cx:pt>
          <cx:pt idx="6068">3</cx:pt>
          <cx:pt idx="6069">7</cx:pt>
          <cx:pt idx="6070">0</cx:pt>
          <cx:pt idx="6071">4</cx:pt>
          <cx:pt idx="6072">8</cx:pt>
          <cx:pt idx="6073">11</cx:pt>
          <cx:pt idx="6074">4</cx:pt>
          <cx:pt idx="6075">15</cx:pt>
          <cx:pt idx="6076">14</cx:pt>
          <cx:pt idx="6077">8</cx:pt>
          <cx:pt idx="6078">14</cx:pt>
          <cx:pt idx="6079">1</cx:pt>
          <cx:pt idx="6080">8</cx:pt>
          <cx:pt idx="6081">14</cx:pt>
          <cx:pt idx="6082">0</cx:pt>
          <cx:pt idx="6083">7</cx:pt>
          <cx:pt idx="6084">14</cx:pt>
          <cx:pt idx="6085">0</cx:pt>
          <cx:pt idx="6086">6</cx:pt>
          <cx:pt idx="6087">29</cx:pt>
          <cx:pt idx="6088">4</cx:pt>
          <cx:pt idx="6089">29</cx:pt>
          <cx:pt idx="6090">11</cx:pt>
          <cx:pt idx="6091">0</cx:pt>
          <cx:pt idx="6092">0</cx:pt>
          <cx:pt idx="6093">5</cx:pt>
          <cx:pt idx="6094">2</cx:pt>
          <cx:pt idx="6095">6</cx:pt>
          <cx:pt idx="6096">10</cx:pt>
          <cx:pt idx="6097">16</cx:pt>
          <cx:pt idx="6098">9</cx:pt>
          <cx:pt idx="6099">16</cx:pt>
          <cx:pt idx="6100">9</cx:pt>
          <cx:pt idx="6101">7</cx:pt>
          <cx:pt idx="6102">13</cx:pt>
          <cx:pt idx="6103">2</cx:pt>
          <cx:pt idx="6104">2</cx:pt>
          <cx:pt idx="6105">6</cx:pt>
          <cx:pt idx="6106">4</cx:pt>
          <cx:pt idx="6107">5</cx:pt>
          <cx:pt idx="6108">5</cx:pt>
          <cx:pt idx="6109">4</cx:pt>
          <cx:pt idx="6110">5</cx:pt>
          <cx:pt idx="6111">4</cx:pt>
          <cx:pt idx="6112">4</cx:pt>
          <cx:pt idx="6113">6</cx:pt>
          <cx:pt idx="6114">4</cx:pt>
          <cx:pt idx="6115">4</cx:pt>
          <cx:pt idx="6116">5</cx:pt>
          <cx:pt idx="6117">6</cx:pt>
          <cx:pt idx="6118">6</cx:pt>
          <cx:pt idx="6119">4</cx:pt>
          <cx:pt idx="6120">6</cx:pt>
          <cx:pt idx="6121">6</cx:pt>
          <cx:pt idx="6122">6</cx:pt>
          <cx:pt idx="6123">4</cx:pt>
          <cx:pt idx="6124">5</cx:pt>
          <cx:pt idx="6125">5</cx:pt>
          <cx:pt idx="6126">28</cx:pt>
          <cx:pt idx="6127">16</cx:pt>
          <cx:pt idx="6128">22</cx:pt>
          <cx:pt idx="6129">15</cx:pt>
          <cx:pt idx="6130">17</cx:pt>
          <cx:pt idx="6131">17</cx:pt>
          <cx:pt idx="6132">56</cx:pt>
          <cx:pt idx="6133">6</cx:pt>
          <cx:pt idx="6134">6</cx:pt>
          <cx:pt idx="6135">6</cx:pt>
          <cx:pt idx="6136">4</cx:pt>
          <cx:pt idx="6137">4</cx:pt>
          <cx:pt idx="6138">4</cx:pt>
          <cx:pt idx="6139">6</cx:pt>
          <cx:pt idx="6140">6</cx:pt>
          <cx:pt idx="6141">6</cx:pt>
          <cx:pt idx="6142">4</cx:pt>
          <cx:pt idx="6143">4</cx:pt>
          <cx:pt idx="6144">4</cx:pt>
          <cx:pt idx="6145">6</cx:pt>
          <cx:pt idx="6146">4</cx:pt>
          <cx:pt idx="6147">4</cx:pt>
          <cx:pt idx="6148">6</cx:pt>
          <cx:pt idx="6149">6</cx:pt>
          <cx:pt idx="6150">4</cx:pt>
          <cx:pt idx="6151">4</cx:pt>
          <cx:pt idx="6152">6</cx:pt>
          <cx:pt idx="6153">5</cx:pt>
          <cx:pt idx="6154">5</cx:pt>
          <cx:pt idx="6155">5</cx:pt>
          <cx:pt idx="6156">2</cx:pt>
          <cx:pt idx="6157">2</cx:pt>
          <cx:pt idx="6158">2</cx:pt>
          <cx:pt idx="6159">2</cx:pt>
          <cx:pt idx="6160">5</cx:pt>
          <cx:pt idx="6161">5</cx:pt>
          <cx:pt idx="6162">2</cx:pt>
          <cx:pt idx="6163">2</cx:pt>
          <cx:pt idx="6164">2</cx:pt>
          <cx:pt idx="6165">2</cx:pt>
          <cx:pt idx="6166">2</cx:pt>
          <cx:pt idx="6167">2</cx:pt>
          <cx:pt idx="6168">2</cx:pt>
          <cx:pt idx="6169">2</cx:pt>
          <cx:pt idx="6170">6</cx:pt>
          <cx:pt idx="6171">3</cx:pt>
          <cx:pt idx="6172">3</cx:pt>
          <cx:pt idx="6173">3</cx:pt>
          <cx:pt idx="6174">0</cx:pt>
          <cx:pt idx="6175">7</cx:pt>
          <cx:pt idx="6176">3</cx:pt>
          <cx:pt idx="6177">33</cx:pt>
          <cx:pt idx="6178">28</cx:pt>
          <cx:pt idx="6179">35</cx:pt>
          <cx:pt idx="6180">35</cx:pt>
          <cx:pt idx="6181">35</cx:pt>
          <cx:pt idx="6182">4</cx:pt>
          <cx:pt idx="6183">33</cx:pt>
          <cx:pt idx="6184">27</cx:pt>
          <cx:pt idx="6185">28</cx:pt>
          <cx:pt idx="6186">29</cx:pt>
          <cx:pt idx="6187">25</cx:pt>
          <cx:pt idx="6188">25</cx:pt>
          <cx:pt idx="6189">25</cx:pt>
          <cx:pt idx="6190">28</cx:pt>
          <cx:pt idx="6191">28</cx:pt>
          <cx:pt idx="6192">28</cx:pt>
          <cx:pt idx="6193">7</cx:pt>
          <cx:pt idx="6194">0</cx:pt>
          <cx:pt idx="6195">26</cx:pt>
          <cx:pt idx="6196">28</cx:pt>
          <cx:pt idx="6197">1</cx:pt>
          <cx:pt idx="6198">6</cx:pt>
          <cx:pt idx="6199">26</cx:pt>
          <cx:pt idx="6200">1</cx:pt>
          <cx:pt idx="6201">7</cx:pt>
          <cx:pt idx="6202">8</cx:pt>
          <cx:pt idx="6203">30</cx:pt>
          <cx:pt idx="6204">0</cx:pt>
          <cx:pt idx="6205">35</cx:pt>
          <cx:pt idx="6206">28</cx:pt>
          <cx:pt idx="6207">31</cx:pt>
          <cx:pt idx="6208">31</cx:pt>
          <cx:pt idx="6209">31</cx:pt>
          <cx:pt idx="6210">24</cx:pt>
          <cx:pt idx="6211">24</cx:pt>
          <cx:pt idx="6212">28</cx:pt>
          <cx:pt idx="6213">7</cx:pt>
          <cx:pt idx="6214">8</cx:pt>
          <cx:pt idx="6215">28</cx:pt>
          <cx:pt idx="6216">25</cx:pt>
          <cx:pt idx="6217">37</cx:pt>
          <cx:pt idx="6218">35</cx:pt>
          <cx:pt idx="6219">1</cx:pt>
          <cx:pt idx="6220">10</cx:pt>
          <cx:pt idx="6221">29</cx:pt>
          <cx:pt idx="6222">32</cx:pt>
          <cx:pt idx="6223">23</cx:pt>
          <cx:pt idx="6224">29</cx:pt>
          <cx:pt idx="6225">24</cx:pt>
          <cx:pt idx="6226">28</cx:pt>
          <cx:pt idx="6227">23</cx:pt>
          <cx:pt idx="6228">28</cx:pt>
          <cx:pt idx="6229">35</cx:pt>
          <cx:pt idx="6230">32</cx:pt>
          <cx:pt idx="6231">35</cx:pt>
          <cx:pt idx="6232">14</cx:pt>
          <cx:pt idx="6233">31</cx:pt>
          <cx:pt idx="6234">14</cx:pt>
          <cx:pt idx="6235">10</cx:pt>
          <cx:pt idx="6236">31</cx:pt>
          <cx:pt idx="6237">17</cx:pt>
          <cx:pt idx="6238">31</cx:pt>
          <cx:pt idx="6239">7</cx:pt>
          <cx:pt idx="6240">31</cx:pt>
          <cx:pt idx="6241">5</cx:pt>
          <cx:pt idx="6242">17</cx:pt>
          <cx:pt idx="6243">31</cx:pt>
          <cx:pt idx="6244">31</cx:pt>
          <cx:pt idx="6245">17</cx:pt>
          <cx:pt idx="6246">31</cx:pt>
          <cx:pt idx="6247">31</cx:pt>
          <cx:pt idx="6248">31</cx:pt>
          <cx:pt idx="6249">31</cx:pt>
          <cx:pt idx="6250">25</cx:pt>
          <cx:pt idx="6251">32</cx:pt>
          <cx:pt idx="6252">25</cx:pt>
          <cx:pt idx="6253">32</cx:pt>
          <cx:pt idx="6254">28</cx:pt>
          <cx:pt idx="6255">4</cx:pt>
          <cx:pt idx="6256">18</cx:pt>
          <cx:pt idx="6257">25</cx:pt>
          <cx:pt idx="6258">32</cx:pt>
          <cx:pt idx="6259">4</cx:pt>
          <cx:pt idx="6260">12</cx:pt>
          <cx:pt idx="6261">5</cx:pt>
          <cx:pt idx="6262">18</cx:pt>
          <cx:pt idx="6263">25</cx:pt>
          <cx:pt idx="6264">32</cx:pt>
          <cx:pt idx="6265">6</cx:pt>
          <cx:pt idx="6266">18</cx:pt>
          <cx:pt idx="6267">25</cx:pt>
          <cx:pt idx="6268">32</cx:pt>
          <cx:pt idx="6269">18</cx:pt>
          <cx:pt idx="6270">25</cx:pt>
          <cx:pt idx="6271">32</cx:pt>
          <cx:pt idx="6272">18</cx:pt>
          <cx:pt idx="6273">25</cx:pt>
          <cx:pt idx="6274">32</cx:pt>
          <cx:pt idx="6275">18</cx:pt>
          <cx:pt idx="6276">25</cx:pt>
          <cx:pt idx="6277">32</cx:pt>
          <cx:pt idx="6278">18</cx:pt>
          <cx:pt idx="6279">25</cx:pt>
          <cx:pt idx="6280">32</cx:pt>
          <cx:pt idx="6281">14</cx:pt>
          <cx:pt idx="6282">15</cx:pt>
          <cx:pt idx="6283">19</cx:pt>
          <cx:pt idx="6284">26</cx:pt>
          <cx:pt idx="6285">19</cx:pt>
          <cx:pt idx="6286">26</cx:pt>
          <cx:pt idx="6287">20</cx:pt>
          <cx:pt idx="6288">20</cx:pt>
          <cx:pt idx="6289">19</cx:pt>
          <cx:pt idx="6290">26</cx:pt>
          <cx:pt idx="6291">12</cx:pt>
          <cx:pt idx="6292">19</cx:pt>
          <cx:pt idx="6293">26</cx:pt>
          <cx:pt idx="6294">19</cx:pt>
          <cx:pt idx="6295">26</cx:pt>
          <cx:pt idx="6296">7</cx:pt>
          <cx:pt idx="6297">26</cx:pt>
          <cx:pt idx="6298">26</cx:pt>
          <cx:pt idx="6299">19</cx:pt>
          <cx:pt idx="6300">26</cx:pt>
          <cx:pt idx="6301">12</cx:pt>
          <cx:pt idx="6302">19</cx:pt>
          <cx:pt idx="6303">26</cx:pt>
          <cx:pt idx="6304">26</cx:pt>
          <cx:pt idx="6305">19</cx:pt>
          <cx:pt idx="6306">26</cx:pt>
          <cx:pt idx="6307">13</cx:pt>
          <cx:pt idx="6308">20</cx:pt>
          <cx:pt idx="6309">20</cx:pt>
          <cx:pt idx="6310">13</cx:pt>
          <cx:pt idx="6311">20</cx:pt>
          <cx:pt idx="6312">20</cx:pt>
          <cx:pt idx="6313">20</cx:pt>
          <cx:pt idx="6314">16</cx:pt>
          <cx:pt idx="6315">20</cx:pt>
          <cx:pt idx="6316">12</cx:pt>
          <cx:pt idx="6317">13</cx:pt>
          <cx:pt idx="6318">21</cx:pt>
          <cx:pt idx="6319">8</cx:pt>
          <cx:pt idx="6320">11</cx:pt>
          <cx:pt idx="6321">13</cx:pt>
          <cx:pt idx="6322">12</cx:pt>
          <cx:pt idx="6323">12</cx:pt>
          <cx:pt idx="6324">9</cx:pt>
          <cx:pt idx="6325">7</cx:pt>
          <cx:pt idx="6326">28</cx:pt>
          <cx:pt idx="6327">15</cx:pt>
          <cx:pt idx="6328">7</cx:pt>
          <cx:pt idx="6329">9</cx:pt>
          <cx:pt idx="6330">8</cx:pt>
          <cx:pt idx="6331">9</cx:pt>
          <cx:pt idx="6332">9</cx:pt>
          <cx:pt idx="6333">2</cx:pt>
          <cx:pt idx="6334">1</cx:pt>
          <cx:pt idx="6335">2</cx:pt>
          <cx:pt idx="6336">4</cx:pt>
          <cx:pt idx="6337">30</cx:pt>
          <cx:pt idx="6338">4</cx:pt>
          <cx:pt idx="6339">4</cx:pt>
          <cx:pt idx="6340">4</cx:pt>
          <cx:pt idx="6341">4</cx:pt>
          <cx:pt idx="6342">4</cx:pt>
          <cx:pt idx="6343">0</cx:pt>
          <cx:pt idx="6344">19</cx:pt>
          <cx:pt idx="6345">19</cx:pt>
          <cx:pt idx="6346">14</cx:pt>
          <cx:pt idx="6347">4</cx:pt>
          <cx:pt idx="6348">4</cx:pt>
          <cx:pt idx="6349">15</cx:pt>
          <cx:pt idx="6350">18</cx:pt>
          <cx:pt idx="6351">26</cx:pt>
          <cx:pt idx="6352">14</cx:pt>
          <cx:pt idx="6353">14</cx:pt>
          <cx:pt idx="6354">31</cx:pt>
          <cx:pt idx="6355">0</cx:pt>
          <cx:pt idx="6356">12</cx:pt>
          <cx:pt idx="6357">19</cx:pt>
          <cx:pt idx="6358">10</cx:pt>
          <cx:pt idx="6359">10</cx:pt>
          <cx:pt idx="6360">17</cx:pt>
          <cx:pt idx="6361">17</cx:pt>
          <cx:pt idx="6362">13</cx:pt>
          <cx:pt idx="6363">17</cx:pt>
          <cx:pt idx="6364">24</cx:pt>
          <cx:pt idx="6365">13</cx:pt>
          <cx:pt idx="6366">19</cx:pt>
          <cx:pt idx="6367">19</cx:pt>
          <cx:pt idx="6368">14</cx:pt>
          <cx:pt idx="6369">18</cx:pt>
          <cx:pt idx="6370">19</cx:pt>
          <cx:pt idx="6371">0</cx:pt>
          <cx:pt idx="6372">12</cx:pt>
          <cx:pt idx="6373">15</cx:pt>
          <cx:pt idx="6374">5</cx:pt>
          <cx:pt idx="6375">16</cx:pt>
          <cx:pt idx="6376">15</cx:pt>
          <cx:pt idx="6377">5</cx:pt>
          <cx:pt idx="6378">15</cx:pt>
          <cx:pt idx="6379">15</cx:pt>
          <cx:pt idx="6380">12</cx:pt>
          <cx:pt idx="6381">15</cx:pt>
          <cx:pt idx="6382">5</cx:pt>
          <cx:pt idx="6383">5</cx:pt>
          <cx:pt idx="6384">16</cx:pt>
          <cx:pt idx="6385">20</cx:pt>
          <cx:pt idx="6386">13</cx:pt>
          <cx:pt idx="6387">17</cx:pt>
          <cx:pt idx="6388">13</cx:pt>
          <cx:pt idx="6389">10</cx:pt>
          <cx:pt idx="6390">14</cx:pt>
          <cx:pt idx="6391">10</cx:pt>
          <cx:pt idx="6392">20</cx:pt>
          <cx:pt idx="6393">20</cx:pt>
          <cx:pt idx="6394">20</cx:pt>
          <cx:pt idx="6395">7</cx:pt>
          <cx:pt idx="6396">14</cx:pt>
          <cx:pt idx="6397">9</cx:pt>
          <cx:pt idx="6398">18</cx:pt>
          <cx:pt idx="6399">16</cx:pt>
          <cx:pt idx="6400">16</cx:pt>
          <cx:pt idx="6401">11</cx:pt>
          <cx:pt idx="6402">7</cx:pt>
          <cx:pt idx="6403">15</cx:pt>
          <cx:pt idx="6404">7</cx:pt>
          <cx:pt idx="6405">11</cx:pt>
          <cx:pt idx="6406">17</cx:pt>
          <cx:pt idx="6407">18</cx:pt>
          <cx:pt idx="6408">17</cx:pt>
          <cx:pt idx="6409">14</cx:pt>
          <cx:pt idx="6410">17</cx:pt>
          <cx:pt idx="6411">10</cx:pt>
          <cx:pt idx="6412">18</cx:pt>
          <cx:pt idx="6413">15</cx:pt>
          <cx:pt idx="6414">14</cx:pt>
          <cx:pt idx="6415">13</cx:pt>
          <cx:pt idx="6416">14</cx:pt>
          <cx:pt idx="6417">15</cx:pt>
          <cx:pt idx="6418">13</cx:pt>
          <cx:pt idx="6419">14</cx:pt>
          <cx:pt idx="6420">20</cx:pt>
          <cx:pt idx="6421">13</cx:pt>
          <cx:pt idx="6422">33</cx:pt>
          <cx:pt idx="6423">18</cx:pt>
          <cx:pt idx="6424">14</cx:pt>
          <cx:pt idx="6425">14</cx:pt>
          <cx:pt idx="6426">14</cx:pt>
          <cx:pt idx="6427">13</cx:pt>
          <cx:pt idx="6428">15</cx:pt>
          <cx:pt idx="6429">12</cx:pt>
          <cx:pt idx="6430">7</cx:pt>
          <cx:pt idx="6431">17</cx:pt>
          <cx:pt idx="6432">18</cx:pt>
          <cx:pt idx="6433">3</cx:pt>
          <cx:pt idx="6434">17</cx:pt>
          <cx:pt idx="6435">0</cx:pt>
          <cx:pt idx="6436">17</cx:pt>
          <cx:pt idx="6437">31</cx:pt>
          <cx:pt idx="6438">14</cx:pt>
          <cx:pt idx="6439">10</cx:pt>
          <cx:pt idx="6440">10</cx:pt>
          <cx:pt idx="6441">10</cx:pt>
          <cx:pt idx="6442">31</cx:pt>
          <cx:pt idx="6443">10</cx:pt>
          <cx:pt idx="6444">10</cx:pt>
          <cx:pt idx="6445">26</cx:pt>
          <cx:pt idx="6446">4</cx:pt>
          <cx:pt idx="6447">4</cx:pt>
          <cx:pt idx="6448">11</cx:pt>
          <cx:pt idx="6449">4</cx:pt>
          <cx:pt idx="6450">4</cx:pt>
          <cx:pt idx="6451">27</cx:pt>
          <cx:pt idx="6452">19</cx:pt>
          <cx:pt idx="6453">11</cx:pt>
          <cx:pt idx="6454">0</cx:pt>
          <cx:pt idx="6455">11</cx:pt>
          <cx:pt idx="6456">11</cx:pt>
          <cx:pt idx="6457">15</cx:pt>
          <cx:pt idx="6458">12</cx:pt>
          <cx:pt idx="6459">5</cx:pt>
          <cx:pt idx="6460">5</cx:pt>
          <cx:pt idx="6461">12</cx:pt>
          <cx:pt idx="6462">5</cx:pt>
          <cx:pt idx="6463">12</cx:pt>
          <cx:pt idx="6464">19</cx:pt>
          <cx:pt idx="6465">5</cx:pt>
          <cx:pt idx="6466">13</cx:pt>
          <cx:pt idx="6467">17</cx:pt>
          <cx:pt idx="6468">16</cx:pt>
          <cx:pt idx="6469">20</cx:pt>
          <cx:pt idx="6470">6</cx:pt>
          <cx:pt idx="6471">13</cx:pt>
          <cx:pt idx="6472">6</cx:pt>
          <cx:pt idx="6473">6</cx:pt>
          <cx:pt idx="6474">6</cx:pt>
          <cx:pt idx="6475">6</cx:pt>
          <cx:pt idx="6476">17</cx:pt>
          <cx:pt idx="6477">7</cx:pt>
          <cx:pt idx="6478">7</cx:pt>
          <cx:pt idx="6479">7</cx:pt>
          <cx:pt idx="6480">7</cx:pt>
          <cx:pt idx="6481">11</cx:pt>
          <cx:pt idx="6482">7</cx:pt>
          <cx:pt idx="6483">11</cx:pt>
          <cx:pt idx="6484">7</cx:pt>
          <cx:pt idx="6485">7</cx:pt>
          <cx:pt idx="6486">7</cx:pt>
          <cx:pt idx="6487">7</cx:pt>
          <cx:pt idx="6488">14</cx:pt>
          <cx:pt idx="6489">9</cx:pt>
          <cx:pt idx="6490">9</cx:pt>
          <cx:pt idx="6491">8</cx:pt>
          <cx:pt idx="6492">14</cx:pt>
          <cx:pt idx="6493">13</cx:pt>
          <cx:pt idx="6494">7</cx:pt>
          <cx:pt idx="6495">7</cx:pt>
          <cx:pt idx="6496">8</cx:pt>
          <cx:pt idx="6497">3</cx:pt>
          <cx:pt idx="6498">3</cx:pt>
          <cx:pt idx="6499">5</cx:pt>
          <cx:pt idx="6500">0</cx:pt>
          <cx:pt idx="6501">0</cx:pt>
          <cx:pt idx="6502">8</cx:pt>
          <cx:pt idx="6503">1</cx:pt>
          <cx:pt idx="6504">8</cx:pt>
          <cx:pt idx="6505">8</cx:pt>
          <cx:pt idx="6506">1</cx:pt>
          <cx:pt idx="6507">1</cx:pt>
          <cx:pt idx="6508">1</cx:pt>
          <cx:pt idx="6509">1</cx:pt>
          <cx:pt idx="6510">1</cx:pt>
          <cx:pt idx="6511">3</cx:pt>
          <cx:pt idx="6512">7</cx:pt>
          <cx:pt idx="6513">0</cx:pt>
          <cx:pt idx="6514">3</cx:pt>
          <cx:pt idx="6515">37</cx:pt>
          <cx:pt idx="6516">36</cx:pt>
          <cx:pt idx="6517">37</cx:pt>
          <cx:pt idx="6518">15</cx:pt>
          <cx:pt idx="6519">20</cx:pt>
          <cx:pt idx="6520">36</cx:pt>
          <cx:pt idx="6521">37</cx:pt>
          <cx:pt idx="6522">8</cx:pt>
          <cx:pt idx="6523">13</cx:pt>
          <cx:pt idx="6524">36</cx:pt>
          <cx:pt idx="6525">37</cx:pt>
          <cx:pt idx="6526">0</cx:pt>
          <cx:pt idx="6527">14</cx:pt>
          <cx:pt idx="6528">32</cx:pt>
          <cx:pt idx="6529">21</cx:pt>
          <cx:pt idx="6530">1</cx:pt>
          <cx:pt idx="6531">6</cx:pt>
          <cx:pt idx="6532">10</cx:pt>
          <cx:pt idx="6533">2</cx:pt>
          <cx:pt idx="6534">1</cx:pt>
          <cx:pt idx="6535">7</cx:pt>
          <cx:pt idx="6536">0</cx:pt>
          <cx:pt idx="6537">27</cx:pt>
          <cx:pt idx="6538">35</cx:pt>
          <cx:pt idx="6539">41</cx:pt>
          <cx:pt idx="6540">34</cx:pt>
          <cx:pt idx="6541">34</cx:pt>
          <cx:pt idx="6542">40</cx:pt>
          <cx:pt idx="6543">7</cx:pt>
          <cx:pt idx="6544">1</cx:pt>
          <cx:pt idx="6545">14</cx:pt>
          <cx:pt idx="6546">9</cx:pt>
          <cx:pt idx="6547">5</cx:pt>
          <cx:pt idx="6548">8</cx:pt>
          <cx:pt idx="6549">33</cx:pt>
          <cx:pt idx="6550">21</cx:pt>
          <cx:pt idx="6551">37</cx:pt>
          <cx:pt idx="6552">31</cx:pt>
          <cx:pt idx="6553">4</cx:pt>
          <cx:pt idx="6554">24</cx:pt>
          <cx:pt idx="6555">25</cx:pt>
          <cx:pt idx="6556">41</cx:pt>
          <cx:pt idx="6557">13</cx:pt>
          <cx:pt idx="6558">14</cx:pt>
          <cx:pt idx="6559">0</cx:pt>
          <cx:pt idx="6560">41</cx:pt>
          <cx:pt idx="6561">20</cx:pt>
          <cx:pt idx="6562">20</cx:pt>
          <cx:pt idx="6563">12</cx:pt>
          <cx:pt idx="6564">14</cx:pt>
          <cx:pt idx="6565">19</cx:pt>
          <cx:pt idx="6566">12</cx:pt>
          <cx:pt idx="6567">12</cx:pt>
          <cx:pt idx="6568">19</cx:pt>
          <cx:pt idx="6569">26</cx:pt>
          <cx:pt idx="6570">28</cx:pt>
          <cx:pt idx="6571">26</cx:pt>
          <cx:pt idx="6572">21</cx:pt>
          <cx:pt idx="6573">26</cx:pt>
          <cx:pt idx="6574">21</cx:pt>
          <cx:pt idx="6575">22</cx:pt>
          <cx:pt idx="6576">14</cx:pt>
          <cx:pt idx="6577">20</cx:pt>
          <cx:pt idx="6578">29</cx:pt>
          <cx:pt idx="6579">41</cx:pt>
          <cx:pt idx="6580">25</cx:pt>
          <cx:pt idx="6581">20</cx:pt>
          <cx:pt idx="6582">29</cx:pt>
          <cx:pt idx="6583">25</cx:pt>
          <cx:pt idx="6584">20</cx:pt>
          <cx:pt idx="6585">28</cx:pt>
          <cx:pt idx="6586">41</cx:pt>
          <cx:pt idx="6587">19</cx:pt>
          <cx:pt idx="6588">28</cx:pt>
          <cx:pt idx="6589">13</cx:pt>
          <cx:pt idx="6590">14</cx:pt>
          <cx:pt idx="6591">13</cx:pt>
          <cx:pt idx="6592">41</cx:pt>
          <cx:pt idx="6593">18</cx:pt>
          <cx:pt idx="6594">8</cx:pt>
          <cx:pt idx="6595">7</cx:pt>
          <cx:pt idx="6596">1</cx:pt>
          <cx:pt idx="6597">29</cx:pt>
          <cx:pt idx="6598">20</cx:pt>
          <cx:pt idx="6599">20</cx:pt>
          <cx:pt idx="6600">25</cx:pt>
          <cx:pt idx="6601">30</cx:pt>
          <cx:pt idx="6602">9</cx:pt>
          <cx:pt idx="6603">36</cx:pt>
          <cx:pt idx="6604">30</cx:pt>
          <cx:pt idx="6605">12</cx:pt>
          <cx:pt idx="6606">15</cx:pt>
          <cx:pt idx="6607">9</cx:pt>
          <cx:pt idx="6608">15</cx:pt>
          <cx:pt idx="6609">22</cx:pt>
          <cx:pt idx="6610">23</cx:pt>
          <cx:pt idx="6611">26</cx:pt>
          <cx:pt idx="6612">22</cx:pt>
          <cx:pt idx="6613">23</cx:pt>
          <cx:pt idx="6614">23</cx:pt>
          <cx:pt idx="6615">15</cx:pt>
          <cx:pt idx="6616">23</cx:pt>
          <cx:pt idx="6617">21</cx:pt>
          <cx:pt idx="6618">24</cx:pt>
          <cx:pt idx="6619">24</cx:pt>
          <cx:pt idx="6620">10</cx:pt>
          <cx:pt idx="6621">9</cx:pt>
          <cx:pt idx="6622">9</cx:pt>
          <cx:pt idx="6623">17</cx:pt>
          <cx:pt idx="6624">24</cx:pt>
          <cx:pt idx="6625">24</cx:pt>
          <cx:pt idx="6626">16</cx:pt>
          <cx:pt idx="6627">8</cx:pt>
          <cx:pt idx="6628">24</cx:pt>
          <cx:pt idx="6629">16</cx:pt>
          <cx:pt idx="6630">11</cx:pt>
          <cx:pt idx="6631">11</cx:pt>
          <cx:pt idx="6632">28</cx:pt>
          <cx:pt idx="6633">16</cx:pt>
          <cx:pt idx="6634">9</cx:pt>
          <cx:pt idx="6635">16</cx:pt>
          <cx:pt idx="6636">10</cx:pt>
          <cx:pt idx="6637">8</cx:pt>
          <cx:pt idx="6638">16</cx:pt>
          <cx:pt idx="6639">3</cx:pt>
          <cx:pt idx="6640">0</cx:pt>
          <cx:pt idx="6641">1</cx:pt>
          <cx:pt idx="6642">2</cx:pt>
          <cx:pt idx="6643">2</cx:pt>
          <cx:pt idx="6644">2</cx:pt>
          <cx:pt idx="6645">54</cx:pt>
          <cx:pt idx="6646">7</cx:pt>
          <cx:pt idx="6647">14</cx:pt>
          <cx:pt idx="6648">19</cx:pt>
          <cx:pt idx="6649">33</cx:pt>
          <cx:pt idx="6650">21</cx:pt>
          <cx:pt idx="6651">31</cx:pt>
          <cx:pt idx="6652">21</cx:pt>
          <cx:pt idx="6653">19</cx:pt>
          <cx:pt idx="6654">21</cx:pt>
          <cx:pt idx="6655">31</cx:pt>
          <cx:pt idx="6656">11</cx:pt>
          <cx:pt idx="6657">15</cx:pt>
          <cx:pt idx="6658">21</cx:pt>
          <cx:pt idx="6659">22</cx:pt>
          <cx:pt idx="6660">32</cx:pt>
          <cx:pt idx="6661">26</cx:pt>
          <cx:pt idx="6662">29</cx:pt>
          <cx:pt idx="6663">5</cx:pt>
          <cx:pt idx="6664">11</cx:pt>
          <cx:pt idx="6665">1</cx:pt>
          <cx:pt idx="6666">22</cx:pt>
          <cx:pt idx="6667">21</cx:pt>
          <cx:pt idx="6668">26</cx:pt>
          <cx:pt idx="6669">9</cx:pt>
          <cx:pt idx="6670">23</cx:pt>
          <cx:pt idx="6671">16</cx:pt>
          <cx:pt idx="6672">16</cx:pt>
          <cx:pt idx="6673">8</cx:pt>
          <cx:pt idx="6674">22</cx:pt>
          <cx:pt idx="6675">17</cx:pt>
          <cx:pt idx="6676">0</cx:pt>
          <cx:pt idx="6677">1</cx:pt>
          <cx:pt idx="6678">18</cx:pt>
          <cx:pt idx="6679">23</cx:pt>
          <cx:pt idx="6680">23</cx:pt>
          <cx:pt idx="6681">16</cx:pt>
          <cx:pt idx="6682">22</cx:pt>
          <cx:pt idx="6683">22</cx:pt>
          <cx:pt idx="6684">8</cx:pt>
          <cx:pt idx="6685">13</cx:pt>
          <cx:pt idx="6686">14</cx:pt>
          <cx:pt idx="6687">8</cx:pt>
          <cx:pt idx="6688">12</cx:pt>
          <cx:pt idx="6689">14</cx:pt>
          <cx:pt idx="6690">14</cx:pt>
          <cx:pt idx="6691">15</cx:pt>
          <cx:pt idx="6692">25</cx:pt>
          <cx:pt idx="6693">8</cx:pt>
          <cx:pt idx="6694">12</cx:pt>
          <cx:pt idx="6695">15</cx:pt>
          <cx:pt idx="6696">4</cx:pt>
          <cx:pt idx="6697">8</cx:pt>
          <cx:pt idx="6698">15</cx:pt>
          <cx:pt idx="6699">15</cx:pt>
          <cx:pt idx="6700">4</cx:pt>
          <cx:pt idx="6701">1</cx:pt>
          <cx:pt idx="6702">13</cx:pt>
          <cx:pt idx="6703">0</cx:pt>
          <cx:pt idx="6704">1</cx:pt>
          <cx:pt idx="6705">3</cx:pt>
          <cx:pt idx="6706">17</cx:pt>
          <cx:pt idx="6707">10</cx:pt>
          <cx:pt idx="6708">3</cx:pt>
          <cx:pt idx="6709">27</cx:pt>
          <cx:pt idx="6710">3</cx:pt>
          <cx:pt idx="6711">0</cx:pt>
          <cx:pt idx="6712">10</cx:pt>
          <cx:pt idx="6713">22</cx:pt>
          <cx:pt idx="6714">21</cx:pt>
          <cx:pt idx="6715">7</cx:pt>
          <cx:pt idx="6716">4</cx:pt>
          <cx:pt idx="6717">1</cx:pt>
          <cx:pt idx="6718">21</cx:pt>
          <cx:pt idx="6719">13</cx:pt>
          <cx:pt idx="6720">14</cx:pt>
          <cx:pt idx="6721">17</cx:pt>
          <cx:pt idx="6722">24</cx:pt>
          <cx:pt idx="6723">12</cx:pt>
          <cx:pt idx="6724">11</cx:pt>
          <cx:pt idx="6725">21</cx:pt>
          <cx:pt idx="6726">21</cx:pt>
          <cx:pt idx="6727">8</cx:pt>
          <cx:pt idx="6728">1</cx:pt>
          <cx:pt idx="6729">14</cx:pt>
          <cx:pt idx="6730">17</cx:pt>
          <cx:pt idx="6731">15</cx:pt>
          <cx:pt idx="6732">8</cx:pt>
          <cx:pt idx="6733">8</cx:pt>
          <cx:pt idx="6734">27</cx:pt>
          <cx:pt idx="6735">20</cx:pt>
          <cx:pt idx="6736">20</cx:pt>
          <cx:pt idx="6737">29</cx:pt>
          <cx:pt idx="6738">34</cx:pt>
          <cx:pt idx="6739">1</cx:pt>
          <cx:pt idx="6740">7</cx:pt>
          <cx:pt idx="6741">28</cx:pt>
          <cx:pt idx="6742">6</cx:pt>
          <cx:pt idx="6743">1</cx:pt>
          <cx:pt idx="6744">7</cx:pt>
          <cx:pt idx="6745">7</cx:pt>
          <cx:pt idx="6746">21</cx:pt>
          <cx:pt idx="6747">28</cx:pt>
          <cx:pt idx="6748">28</cx:pt>
          <cx:pt idx="6749">14</cx:pt>
          <cx:pt idx="6750">35</cx:pt>
          <cx:pt idx="6751">5</cx:pt>
          <cx:pt idx="6752">34</cx:pt>
          <cx:pt idx="6753">40</cx:pt>
          <cx:pt idx="6754">35</cx:pt>
          <cx:pt idx="6755">35</cx:pt>
          <cx:pt idx="6756">5</cx:pt>
          <cx:pt idx="6757">5</cx:pt>
          <cx:pt idx="6758">26</cx:pt>
          <cx:pt idx="6759">28</cx:pt>
          <cx:pt idx="6760">21</cx:pt>
          <cx:pt idx="6761">28</cx:pt>
          <cx:pt idx="6762">26</cx:pt>
          <cx:pt idx="6763">25</cx:pt>
          <cx:pt idx="6764">26</cx:pt>
          <cx:pt idx="6765">21</cx:pt>
          <cx:pt idx="6766">7</cx:pt>
          <cx:pt idx="6767">6</cx:pt>
          <cx:pt idx="6768">1</cx:pt>
          <cx:pt idx="6769">6</cx:pt>
          <cx:pt idx="6770">5</cx:pt>
          <cx:pt idx="6771">6</cx:pt>
          <cx:pt idx="6772">15</cx:pt>
          <cx:pt idx="6773">20</cx:pt>
          <cx:pt idx="6774">25</cx:pt>
          <cx:pt idx="6775">15</cx:pt>
          <cx:pt idx="6776">21</cx:pt>
          <cx:pt idx="6777">20</cx:pt>
          <cx:pt idx="6778">20</cx:pt>
          <cx:pt idx="6779">29</cx:pt>
          <cx:pt idx="6780">20</cx:pt>
          <cx:pt idx="6781">14</cx:pt>
          <cx:pt idx="6782">20</cx:pt>
          <cx:pt idx="6783">27</cx:pt>
          <cx:pt idx="6784">8</cx:pt>
          <cx:pt idx="6785">28</cx:pt>
          <cx:pt idx="6786">28</cx:pt>
          <cx:pt idx="6787">28</cx:pt>
          <cx:pt idx="6788">28</cx:pt>
          <cx:pt idx="6789">28</cx:pt>
          <cx:pt idx="6790">6</cx:pt>
          <cx:pt idx="6791">15</cx:pt>
          <cx:pt idx="6792">15</cx:pt>
          <cx:pt idx="6793">15</cx:pt>
          <cx:pt idx="6794">28</cx:pt>
          <cx:pt idx="6795">28</cx:pt>
          <cx:pt idx="6796">16</cx:pt>
          <cx:pt idx="6797">20</cx:pt>
          <cx:pt idx="6798">20</cx:pt>
          <cx:pt idx="6799">16</cx:pt>
          <cx:pt idx="6800">31</cx:pt>
          <cx:pt idx="6801">17</cx:pt>
          <cx:pt idx="6802">17</cx:pt>
          <cx:pt idx="6803">16</cx:pt>
          <cx:pt idx="6804">15</cx:pt>
          <cx:pt idx="6805">2</cx:pt>
          <cx:pt idx="6806">9</cx:pt>
          <cx:pt idx="6807">9</cx:pt>
          <cx:pt idx="6808">25</cx:pt>
          <cx:pt idx="6809">25</cx:pt>
          <cx:pt idx="6810">27</cx:pt>
          <cx:pt idx="6811">29</cx:pt>
          <cx:pt idx="6812">18</cx:pt>
          <cx:pt idx="6813">12</cx:pt>
          <cx:pt idx="6814">14</cx:pt>
          <cx:pt idx="6815">1</cx:pt>
          <cx:pt idx="6816">22</cx:pt>
          <cx:pt idx="6817">25</cx:pt>
          <cx:pt idx="6818">27</cx:pt>
          <cx:pt idx="6819">29</cx:pt>
          <cx:pt idx="6820">35</cx:pt>
          <cx:pt idx="6821">22</cx:pt>
          <cx:pt idx="6822">14</cx:pt>
          <cx:pt idx="6823">7</cx:pt>
          <cx:pt idx="6824">6</cx:pt>
          <cx:pt idx="6825">12</cx:pt>
          <cx:pt idx="6826">21</cx:pt>
          <cx:pt idx="6827">2</cx:pt>
          <cx:pt idx="6828">21</cx:pt>
          <cx:pt idx="6829">34</cx:pt>
          <cx:pt idx="6830">8</cx:pt>
          <cx:pt idx="6831">17</cx:pt>
          <cx:pt idx="6832">7</cx:pt>
          <cx:pt idx="6833">27</cx:pt>
          <cx:pt idx="6834">22</cx:pt>
          <cx:pt idx="6835">24</cx:pt>
          <cx:pt idx="6836">11</cx:pt>
          <cx:pt idx="6837">4</cx:pt>
          <cx:pt idx="6838">0</cx:pt>
          <cx:pt idx="6839">5</cx:pt>
          <cx:pt idx="6840">11</cx:pt>
          <cx:pt idx="6841">33</cx:pt>
          <cx:pt idx="6842">40</cx:pt>
          <cx:pt idx="6843">33</cx:pt>
          <cx:pt idx="6844">33</cx:pt>
          <cx:pt idx="6845">35</cx:pt>
          <cx:pt idx="6846">2</cx:pt>
          <cx:pt idx="6847">36</cx:pt>
          <cx:pt idx="6848">1</cx:pt>
          <cx:pt idx="6849">5</cx:pt>
          <cx:pt idx="6850">1</cx:pt>
          <cx:pt idx="6851">12</cx:pt>
          <cx:pt idx="6852">0</cx:pt>
          <cx:pt idx="6853">5</cx:pt>
          <cx:pt idx="6854">8</cx:pt>
          <cx:pt idx="6855">16</cx:pt>
          <cx:pt idx="6856">22</cx:pt>
          <cx:pt idx="6857">8</cx:pt>
          <cx:pt idx="6858">8</cx:pt>
          <cx:pt idx="6859">12</cx:pt>
          <cx:pt idx="6860">9</cx:pt>
          <cx:pt idx="6861">8</cx:pt>
          <cx:pt idx="6862">10</cx:pt>
          <cx:pt idx="6863">22</cx:pt>
          <cx:pt idx="6864">9</cx:pt>
          <cx:pt idx="6865">16</cx:pt>
          <cx:pt idx="6866">22</cx:pt>
          <cx:pt idx="6867">9</cx:pt>
          <cx:pt idx="6868">16</cx:pt>
          <cx:pt idx="6869">22</cx:pt>
          <cx:pt idx="6870">6</cx:pt>
          <cx:pt idx="6871">3</cx:pt>
          <cx:pt idx="6872">17</cx:pt>
          <cx:pt idx="6873">3</cx:pt>
          <cx:pt idx="6874">7</cx:pt>
          <cx:pt idx="6875">2</cx:pt>
          <cx:pt idx="6876">14</cx:pt>
          <cx:pt idx="6877">21</cx:pt>
          <cx:pt idx="6878">16</cx:pt>
          <cx:pt idx="6879">16</cx:pt>
          <cx:pt idx="6880">19</cx:pt>
          <cx:pt idx="6881">10</cx:pt>
          <cx:pt idx="6882">28</cx:pt>
          <cx:pt idx="6883">31</cx:pt>
          <cx:pt idx="6884">27</cx:pt>
          <cx:pt idx="6885">3</cx:pt>
          <cx:pt idx="6886">28</cx:pt>
          <cx:pt idx="6887">32</cx:pt>
          <cx:pt idx="6888">32</cx:pt>
          <cx:pt idx="6889">31</cx:pt>
          <cx:pt idx="6890">26</cx:pt>
          <cx:pt idx="6891">27</cx:pt>
          <cx:pt idx="6892">28</cx:pt>
          <cx:pt idx="6893">29</cx:pt>
          <cx:pt idx="6894">27</cx:pt>
          <cx:pt idx="6895">28</cx:pt>
          <cx:pt idx="6896">28</cx:pt>
          <cx:pt idx="6897">1</cx:pt>
          <cx:pt idx="6898">30</cx:pt>
          <cx:pt idx="6899">26</cx:pt>
          <cx:pt idx="6900">19</cx:pt>
          <cx:pt idx="6901">29</cx:pt>
          <cx:pt idx="6902">30</cx:pt>
          <cx:pt idx="6903">31</cx:pt>
          <cx:pt idx="6904">31</cx:pt>
          <cx:pt idx="6905">28</cx:pt>
          <cx:pt idx="6906">30</cx:pt>
          <cx:pt idx="6907">28</cx:pt>
          <cx:pt idx="6908">30</cx:pt>
          <cx:pt idx="6909">24</cx:pt>
          <cx:pt idx="6910">28</cx:pt>
          <cx:pt idx="6911">29</cx:pt>
          <cx:pt idx="6912">30</cx:pt>
          <cx:pt idx="6913">29</cx:pt>
          <cx:pt idx="6914">12</cx:pt>
          <cx:pt idx="6915">20</cx:pt>
          <cx:pt idx="6916">26</cx:pt>
          <cx:pt idx="6917">26</cx:pt>
          <cx:pt idx="6918">29</cx:pt>
          <cx:pt idx="6919">28</cx:pt>
          <cx:pt idx="6920">29</cx:pt>
          <cx:pt idx="6921">29</cx:pt>
          <cx:pt idx="6922">15</cx:pt>
          <cx:pt idx="6923">14</cx:pt>
          <cx:pt idx="6924">4</cx:pt>
          <cx:pt idx="6925">18</cx:pt>
          <cx:pt idx="6926">21</cx:pt>
          <cx:pt idx="6927">20</cx:pt>
          <cx:pt idx="6928">27</cx:pt>
          <cx:pt idx="6929">31</cx:pt>
          <cx:pt idx="6930">28</cx:pt>
          <cx:pt idx="6931">27</cx:pt>
          <cx:pt idx="6932">29</cx:pt>
          <cx:pt idx="6933">16</cx:pt>
          <cx:pt idx="6934">20</cx:pt>
          <cx:pt idx="6935">27</cx:pt>
          <cx:pt idx="6936">3</cx:pt>
          <cx:pt idx="6937">24</cx:pt>
          <cx:pt idx="6938">27</cx:pt>
          <cx:pt idx="6939">28</cx:pt>
          <cx:pt idx="6940">28</cx:pt>
          <cx:pt idx="6941">25</cx:pt>
          <cx:pt idx="6942">28</cx:pt>
          <cx:pt idx="6943">29</cx:pt>
          <cx:pt idx="6944">24</cx:pt>
          <cx:pt idx="6945">32</cx:pt>
          <cx:pt idx="6946">22</cx:pt>
          <cx:pt idx="6947">28</cx:pt>
          <cx:pt idx="6948">32</cx:pt>
          <cx:pt idx="6949">27</cx:pt>
          <cx:pt idx="6950">27</cx:pt>
          <cx:pt idx="6951">40</cx:pt>
          <cx:pt idx="6952">26</cx:pt>
          <cx:pt idx="6953">26</cx:pt>
          <cx:pt idx="6954">17</cx:pt>
          <cx:pt idx="6955">49</cx:pt>
          <cx:pt idx="6956">49</cx:pt>
          <cx:pt idx="6957">7</cx:pt>
          <cx:pt idx="6958">12</cx:pt>
          <cx:pt idx="6959">26</cx:pt>
          <cx:pt idx="6960">25</cx:pt>
          <cx:pt idx="6961">4</cx:pt>
          <cx:pt idx="6962">25</cx:pt>
          <cx:pt idx="6963">25</cx:pt>
          <cx:pt idx="6964">28</cx:pt>
          <cx:pt idx="6965">28</cx:pt>
          <cx:pt idx="6966">24</cx:pt>
          <cx:pt idx="6967">25</cx:pt>
          <cx:pt idx="6968">24</cx:pt>
          <cx:pt idx="6969">21</cx:pt>
          <cx:pt idx="6970">23</cx:pt>
          <cx:pt idx="6971">21</cx:pt>
          <cx:pt idx="6972">29</cx:pt>
          <cx:pt idx="6973">21</cx:pt>
          <cx:pt idx="6974">28</cx:pt>
          <cx:pt idx="6975">27</cx:pt>
          <cx:pt idx="6976">34</cx:pt>
          <cx:pt idx="6977">21</cx:pt>
          <cx:pt idx="6978">23</cx:pt>
          <cx:pt idx="6979">25</cx:pt>
          <cx:pt idx="6980">29</cx:pt>
          <cx:pt idx="6981">16</cx:pt>
          <cx:pt idx="6982">17</cx:pt>
          <cx:pt idx="6983">7</cx:pt>
          <cx:pt idx="6984">4</cx:pt>
          <cx:pt idx="6985">4</cx:pt>
          <cx:pt idx="6986">4</cx:pt>
          <cx:pt idx="6987">4</cx:pt>
          <cx:pt idx="6988">4</cx:pt>
          <cx:pt idx="6989">4</cx:pt>
          <cx:pt idx="6990">4</cx:pt>
          <cx:pt idx="6991">4</cx:pt>
          <cx:pt idx="6992">4</cx:pt>
          <cx:pt idx="6993">4</cx:pt>
          <cx:pt idx="6994">2</cx:pt>
          <cx:pt idx="6995">5</cx:pt>
          <cx:pt idx="6996">2</cx:pt>
          <cx:pt idx="6997">2</cx:pt>
          <cx:pt idx="6998">2</cx:pt>
          <cx:pt idx="6999">2</cx:pt>
          <cx:pt idx="7000">5</cx:pt>
          <cx:pt idx="7001">2</cx:pt>
          <cx:pt idx="7002">2</cx:pt>
          <cx:pt idx="7003">2</cx:pt>
          <cx:pt idx="7004">2</cx:pt>
          <cx:pt idx="7005">2</cx:pt>
          <cx:pt idx="7006">5</cx:pt>
          <cx:pt idx="7007">2</cx:pt>
          <cx:pt idx="7008">2</cx:pt>
          <cx:pt idx="7009">2</cx:pt>
          <cx:pt idx="7010">2</cx:pt>
          <cx:pt idx="7011">2</cx:pt>
          <cx:pt idx="7012">2</cx:pt>
          <cx:pt idx="7013">2</cx:pt>
          <cx:pt idx="7014">2</cx:pt>
          <cx:pt idx="7015">2</cx:pt>
          <cx:pt idx="7016">14</cx:pt>
          <cx:pt idx="7017">8</cx:pt>
          <cx:pt idx="7018">9</cx:pt>
          <cx:pt idx="7019">23</cx:pt>
          <cx:pt idx="7020">16</cx:pt>
          <cx:pt idx="7021">15</cx:pt>
          <cx:pt idx="7022">9</cx:pt>
          <cx:pt idx="7023">2</cx:pt>
          <cx:pt idx="7024">2</cx:pt>
          <cx:pt idx="7025">2</cx:pt>
          <cx:pt idx="7026">2</cx:pt>
          <cx:pt idx="7027">2</cx:pt>
          <cx:pt idx="7028">2</cx:pt>
          <cx:pt idx="7029">2</cx:pt>
          <cx:pt idx="7030">17</cx:pt>
          <cx:pt idx="7031">21</cx:pt>
          <cx:pt idx="7032">14</cx:pt>
          <cx:pt idx="7033">12</cx:pt>
          <cx:pt idx="7034">7</cx:pt>
          <cx:pt idx="7035">12</cx:pt>
          <cx:pt idx="7036">7</cx:pt>
          <cx:pt idx="7037">14</cx:pt>
          <cx:pt idx="7038">21</cx:pt>
          <cx:pt idx="7039">12</cx:pt>
          <cx:pt idx="7040">7</cx:pt>
          <cx:pt idx="7041">14</cx:pt>
          <cx:pt idx="7042">7</cx:pt>
          <cx:pt idx="7043">14</cx:pt>
          <cx:pt idx="7044">21</cx:pt>
          <cx:pt idx="7045">14</cx:pt>
          <cx:pt idx="7046">0</cx:pt>
          <cx:pt idx="7047">8</cx:pt>
          <cx:pt idx="7048">14</cx:pt>
          <cx:pt idx="7049">14</cx:pt>
          <cx:pt idx="7050">14</cx:pt>
          <cx:pt idx="7051">14</cx:pt>
          <cx:pt idx="7052">14</cx:pt>
          <cx:pt idx="7053">8</cx:pt>
          <cx:pt idx="7054">8</cx:pt>
          <cx:pt idx="7055">8</cx:pt>
          <cx:pt idx="7056">7</cx:pt>
          <cx:pt idx="7057">0</cx:pt>
          <cx:pt idx="7058">9</cx:pt>
          <cx:pt idx="7059">9</cx:pt>
          <cx:pt idx="7060">24</cx:pt>
          <cx:pt idx="7061">24</cx:pt>
          <cx:pt idx="7062">24</cx:pt>
          <cx:pt idx="7063">24</cx:pt>
          <cx:pt idx="7064">24</cx:pt>
          <cx:pt idx="7065">24</cx:pt>
          <cx:pt idx="7066">24</cx:pt>
          <cx:pt idx="7067">24</cx:pt>
          <cx:pt idx="7068">24</cx:pt>
          <cx:pt idx="7069">24</cx:pt>
          <cx:pt idx="7070">24</cx:pt>
          <cx:pt idx="7071">24</cx:pt>
          <cx:pt idx="7072">24</cx:pt>
          <cx:pt idx="7073">24</cx:pt>
          <cx:pt idx="7074">24</cx:pt>
          <cx:pt idx="7075">24</cx:pt>
          <cx:pt idx="7076">17</cx:pt>
          <cx:pt idx="7077">17</cx:pt>
          <cx:pt idx="7078">17</cx:pt>
          <cx:pt idx="7079">17</cx:pt>
          <cx:pt idx="7080">17</cx:pt>
          <cx:pt idx="7081">17</cx:pt>
          <cx:pt idx="7082">17</cx:pt>
          <cx:pt idx="7083">17</cx:pt>
          <cx:pt idx="7084">17</cx:pt>
          <cx:pt idx="7085">17</cx:pt>
          <cx:pt idx="7086">17</cx:pt>
          <cx:pt idx="7087">17</cx:pt>
          <cx:pt idx="7088">17</cx:pt>
          <cx:pt idx="7089">17</cx:pt>
          <cx:pt idx="7090">10</cx:pt>
          <cx:pt idx="7091">10</cx:pt>
          <cx:pt idx="7092">10</cx:pt>
          <cx:pt idx="7093">10</cx:pt>
          <cx:pt idx="7094">17</cx:pt>
          <cx:pt idx="7095">10</cx:pt>
          <cx:pt idx="7096">10</cx:pt>
          <cx:pt idx="7097">10</cx:pt>
          <cx:pt idx="7098">10</cx:pt>
          <cx:pt idx="7099">10</cx:pt>
          <cx:pt idx="7100">10</cx:pt>
          <cx:pt idx="7101">10</cx:pt>
          <cx:pt idx="7102">10</cx:pt>
          <cx:pt idx="7103">10</cx:pt>
          <cx:pt idx="7104">10</cx:pt>
          <cx:pt idx="7105">10</cx:pt>
          <cx:pt idx="7106">10</cx:pt>
          <cx:pt idx="7107">10</cx:pt>
          <cx:pt idx="7108">24</cx:pt>
          <cx:pt idx="7109">24</cx:pt>
          <cx:pt idx="7110">14</cx:pt>
          <cx:pt idx="7111">13</cx:pt>
          <cx:pt idx="7112">13</cx:pt>
          <cx:pt idx="7113">10</cx:pt>
          <cx:pt idx="7114">0</cx:pt>
          <cx:pt idx="7115">2</cx:pt>
          <cx:pt idx="7116">28</cx:pt>
          <cx:pt idx="7117">21</cx:pt>
          <cx:pt idx="7118">20</cx:pt>
          <cx:pt idx="7119">27</cx:pt>
          <cx:pt idx="7120">27</cx:pt>
          <cx:pt idx="7121">28</cx:pt>
          <cx:pt idx="7122">13</cx:pt>
          <cx:pt idx="7123">6</cx:pt>
          <cx:pt idx="7124">6</cx:pt>
          <cx:pt idx="7125">6</cx:pt>
          <cx:pt idx="7126">6</cx:pt>
          <cx:pt idx="7127">6</cx:pt>
          <cx:pt idx="7128">6</cx:pt>
          <cx:pt idx="7129">6</cx:pt>
          <cx:pt idx="7130">6</cx:pt>
          <cx:pt idx="7131">8</cx:pt>
          <cx:pt idx="7132">14</cx:pt>
          <cx:pt idx="7133">29</cx:pt>
          <cx:pt idx="7134">29</cx:pt>
          <cx:pt idx="7135">8</cx:pt>
          <cx:pt idx="7136">8</cx:pt>
          <cx:pt idx="7137">8</cx:pt>
          <cx:pt idx="7138">8</cx:pt>
          <cx:pt idx="7139">8</cx:pt>
          <cx:pt idx="7140">7</cx:pt>
          <cx:pt idx="7141">7</cx:pt>
          <cx:pt idx="7142">7</cx:pt>
          <cx:pt idx="7143">7</cx:pt>
          <cx:pt idx="7144">7</cx:pt>
          <cx:pt idx="7145">7</cx:pt>
          <cx:pt idx="7146">35</cx:pt>
          <cx:pt idx="7147">26</cx:pt>
          <cx:pt idx="7148">40</cx:pt>
          <cx:pt idx="7149">34</cx:pt>
          <cx:pt idx="7150">19</cx:pt>
          <cx:pt idx="7151">5</cx:pt>
          <cx:pt idx="7152">0</cx:pt>
          <cx:pt idx="7153">22</cx:pt>
          <cx:pt idx="7154">21</cx:pt>
          <cx:pt idx="7155">29</cx:pt>
          <cx:pt idx="7156">7</cx:pt>
          <cx:pt idx="7157">14</cx:pt>
          <cx:pt idx="7158">14</cx:pt>
          <cx:pt idx="7159">14</cx:pt>
          <cx:pt idx="7160">6</cx:pt>
          <cx:pt idx="7161">13</cx:pt>
          <cx:pt idx="7162">1</cx:pt>
          <cx:pt idx="7163">13</cx:pt>
          <cx:pt idx="7164">6</cx:pt>
          <cx:pt idx="7165">6</cx:pt>
          <cx:pt idx="7166">1</cx:pt>
          <cx:pt idx="7167">6</cx:pt>
          <cx:pt idx="7168">14</cx:pt>
          <cx:pt idx="7169">0</cx:pt>
          <cx:pt idx="7170">7</cx:pt>
          <cx:pt idx="7171">14</cx:pt>
          <cx:pt idx="7172">7</cx:pt>
          <cx:pt idx="7173">6</cx:pt>
          <cx:pt idx="7174">7</cx:pt>
          <cx:pt idx="7175">7</cx:pt>
          <cx:pt idx="7176">13</cx:pt>
          <cx:pt idx="7177">6</cx:pt>
          <cx:pt idx="7178">13</cx:pt>
          <cx:pt idx="7179">6</cx:pt>
          <cx:pt idx="7180">6</cx:pt>
          <cx:pt idx="7181">28</cx:pt>
          <cx:pt idx="7182">14</cx:pt>
          <cx:pt idx="7183">21</cx:pt>
          <cx:pt idx="7184">14</cx:pt>
          <cx:pt idx="7185">15</cx:pt>
          <cx:pt idx="7186">29</cx:pt>
          <cx:pt idx="7187">29</cx:pt>
          <cx:pt idx="7188">35</cx:pt>
          <cx:pt idx="7189">14</cx:pt>
          <cx:pt idx="7190">21</cx:pt>
          <cx:pt idx="7191">1</cx:pt>
          <cx:pt idx="7192">6</cx:pt>
          <cx:pt idx="7193">7</cx:pt>
          <cx:pt idx="7194">2</cx:pt>
          <cx:pt idx="7195">2</cx:pt>
          <cx:pt idx="7196">2</cx:pt>
          <cx:pt idx="7197">7</cx:pt>
          <cx:pt idx="7198">14</cx:pt>
          <cx:pt idx="7199">7</cx:pt>
          <cx:pt idx="7200">0</cx:pt>
          <cx:pt idx="7201">14</cx:pt>
          <cx:pt idx="7202">7</cx:pt>
          <cx:pt idx="7203">15</cx:pt>
          <cx:pt idx="7204">8</cx:pt>
          <cx:pt idx="7205">14</cx:pt>
          <cx:pt idx="7206">2</cx:pt>
          <cx:pt idx="7207">4</cx:pt>
          <cx:pt idx="7208">7</cx:pt>
          <cx:pt idx="7209">3</cx:pt>
          <cx:pt idx="7210">7</cx:pt>
          <cx:pt idx="7211">15</cx:pt>
          <cx:pt idx="7212">11</cx:pt>
          <cx:pt idx="7213">12</cx:pt>
          <cx:pt idx="7214">14</cx:pt>
          <cx:pt idx="7215">13</cx:pt>
          <cx:pt idx="7216">15</cx:pt>
          <cx:pt idx="7217">7</cx:pt>
          <cx:pt idx="7218">7</cx:pt>
          <cx:pt idx="7219">4</cx:pt>
          <cx:pt idx="7220">5</cx:pt>
          <cx:pt idx="7221">4</cx:pt>
          <cx:pt idx="7222">5</cx:pt>
          <cx:pt idx="7223">6</cx:pt>
          <cx:pt idx="7224">5</cx:pt>
          <cx:pt idx="7225">1</cx:pt>
          <cx:pt idx="7226">1</cx:pt>
          <cx:pt idx="7227">1</cx:pt>
          <cx:pt idx="7228">1</cx:pt>
          <cx:pt idx="7229">2</cx:pt>
          <cx:pt idx="7230">2</cx:pt>
          <cx:pt idx="7231">1</cx:pt>
          <cx:pt idx="7232">1</cx:pt>
          <cx:pt idx="7233">1</cx:pt>
          <cx:pt idx="7234">0</cx:pt>
          <cx:pt idx="7235">1</cx:pt>
          <cx:pt idx="7236">1</cx:pt>
          <cx:pt idx="7237">1</cx:pt>
          <cx:pt idx="7238">2</cx:pt>
          <cx:pt idx="7239">10</cx:pt>
          <cx:pt idx="7240">10</cx:pt>
          <cx:pt idx="7241">4</cx:pt>
          <cx:pt idx="7242">11</cx:pt>
          <cx:pt idx="7243">14</cx:pt>
          <cx:pt idx="7244">14</cx:pt>
          <cx:pt idx="7245">21</cx:pt>
          <cx:pt idx="7246">17</cx:pt>
          <cx:pt idx="7247">11</cx:pt>
          <cx:pt idx="7248">20</cx:pt>
          <cx:pt idx="7249">13</cx:pt>
          <cx:pt idx="7250">39</cx:pt>
          <cx:pt idx="7251">13</cx:pt>
          <cx:pt idx="7252">12</cx:pt>
          <cx:pt idx="7253">13</cx:pt>
          <cx:pt idx="7254">20</cx:pt>
          <cx:pt idx="7255">6</cx:pt>
          <cx:pt idx="7256">5</cx:pt>
          <cx:pt idx="7257">1</cx:pt>
          <cx:pt idx="7258">0</cx:pt>
          <cx:pt idx="7259">1</cx:pt>
          <cx:pt idx="7260">1</cx:pt>
          <cx:pt idx="7261">2</cx:pt>
          <cx:pt idx="7262">1</cx:pt>
          <cx:pt idx="7263">4</cx:pt>
          <cx:pt idx="7264">14</cx:pt>
          <cx:pt idx="7265">13</cx:pt>
          <cx:pt idx="7266">2</cx:pt>
          <cx:pt idx="7267">2</cx:pt>
          <cx:pt idx="7268">2</cx:pt>
          <cx:pt idx="7269">2</cx:pt>
          <cx:pt idx="7270">2</cx:pt>
          <cx:pt idx="7271">2</cx:pt>
          <cx:pt idx="7272">2</cx:pt>
          <cx:pt idx="7273">2</cx:pt>
          <cx:pt idx="7274">2</cx:pt>
          <cx:pt idx="7275">2</cx:pt>
          <cx:pt idx="7276">1</cx:pt>
          <cx:pt idx="7277">22</cx:pt>
          <cx:pt idx="7278">26</cx:pt>
          <cx:pt idx="7279">28</cx:pt>
          <cx:pt idx="7280">26</cx:pt>
          <cx:pt idx="7281">21</cx:pt>
          <cx:pt idx="7282">26</cx:pt>
          <cx:pt idx="7283">21</cx:pt>
          <cx:pt idx="7284">23</cx:pt>
          <cx:pt idx="7285">27</cx:pt>
          <cx:pt idx="7286">27</cx:pt>
          <cx:pt idx="7287">20</cx:pt>
          <cx:pt idx="7288">22</cx:pt>
          <cx:pt idx="7289">23</cx:pt>
          <cx:pt idx="7290">20</cx:pt>
          <cx:pt idx="7291">24</cx:pt>
          <cx:pt idx="7292">22</cx:pt>
          <cx:pt idx="7293">38</cx:pt>
          <cx:pt idx="7294">45</cx:pt>
          <cx:pt idx="7295">21</cx:pt>
          <cx:pt idx="7296">26</cx:pt>
          <cx:pt idx="7297">25</cx:pt>
          <cx:pt idx="7298">26</cx:pt>
          <cx:pt idx="7299">24</cx:pt>
          <cx:pt idx="7300">24</cx:pt>
          <cx:pt idx="7301">21</cx:pt>
          <cx:pt idx="7302">21</cx:pt>
          <cx:pt idx="7303">27</cx:pt>
          <cx:pt idx="7304">25</cx:pt>
          <cx:pt idx="7305">25</cx:pt>
          <cx:pt idx="7306">26</cx:pt>
          <cx:pt idx="7307">24</cx:pt>
          <cx:pt idx="7308">23</cx:pt>
          <cx:pt idx="7309">24</cx:pt>
          <cx:pt idx="7310">17</cx:pt>
          <cx:pt idx="7311">25</cx:pt>
          <cx:pt idx="7312">25</cx:pt>
          <cx:pt idx="7313">26</cx:pt>
          <cx:pt idx="7314">20</cx:pt>
          <cx:pt idx="7315">23</cx:pt>
          <cx:pt idx="7316">20</cx:pt>
          <cx:pt idx="7317">25</cx:pt>
          <cx:pt idx="7318">23</cx:pt>
          <cx:pt idx="7319">23</cx:pt>
          <cx:pt idx="7320">24</cx:pt>
          <cx:pt idx="7321">23</cx:pt>
          <cx:pt idx="7322">23</cx:pt>
          <cx:pt idx="7323">15</cx:pt>
          <cx:pt idx="7324">21</cx:pt>
          <cx:pt idx="7325">20</cx:pt>
          <cx:pt idx="7326">23</cx:pt>
          <cx:pt idx="7327">23</cx:pt>
          <cx:pt idx="7328">25</cx:pt>
          <cx:pt idx="7329">17</cx:pt>
          <cx:pt idx="7330">16</cx:pt>
          <cx:pt idx="7331">11</cx:pt>
          <cx:pt idx="7332">24</cx:pt>
          <cx:pt idx="7333">23</cx:pt>
          <cx:pt idx="7334">24</cx:pt>
          <cx:pt idx="7335">23</cx:pt>
          <cx:pt idx="7336">21</cx:pt>
          <cx:pt idx="7337">23</cx:pt>
          <cx:pt idx="7338">23</cx:pt>
          <cx:pt idx="7339">22</cx:pt>
          <cx:pt idx="7340">24</cx:pt>
          <cx:pt idx="7341">23</cx:pt>
          <cx:pt idx="7342">23</cx:pt>
          <cx:pt idx="7343">17</cx:pt>
          <cx:pt idx="7344">23</cx:pt>
          <cx:pt idx="7345">26</cx:pt>
          <cx:pt idx="7346">18</cx:pt>
          <cx:pt idx="7347">23</cx:pt>
          <cx:pt idx="7348">11</cx:pt>
          <cx:pt idx="7349">23</cx:pt>
          <cx:pt idx="7350">24</cx:pt>
          <cx:pt idx="7351">23</cx:pt>
          <cx:pt idx="7352">24</cx:pt>
          <cx:pt idx="7353">25</cx:pt>
          <cx:pt idx="7354">28</cx:pt>
          <cx:pt idx="7355">25</cx:pt>
          <cx:pt idx="7356">22</cx:pt>
          <cx:pt idx="7357">25</cx:pt>
          <cx:pt idx="7358">21</cx:pt>
          <cx:pt idx="7359">49</cx:pt>
          <cx:pt idx="7360">22</cx:pt>
          <cx:pt idx="7361">26</cx:pt>
          <cx:pt idx="7362">22</cx:pt>
          <cx:pt idx="7363">21</cx:pt>
          <cx:pt idx="7364">27</cx:pt>
          <cx:pt idx="7365">26</cx:pt>
          <cx:pt idx="7366">26</cx:pt>
          <cx:pt idx="7367">22</cx:pt>
          <cx:pt idx="7368">21</cx:pt>
          <cx:pt idx="7369">13</cx:pt>
          <cx:pt idx="7370">19</cx:pt>
          <cx:pt idx="7371">28</cx:pt>
          <cx:pt idx="7372">21</cx:pt>
          <cx:pt idx="7373">27</cx:pt>
          <cx:pt idx="7374">22</cx:pt>
          <cx:pt idx="7375">25</cx:pt>
          <cx:pt idx="7376">25</cx:pt>
          <cx:pt idx="7377">22</cx:pt>
          <cx:pt idx="7378">41</cx:pt>
          <cx:pt idx="7379">25</cx:pt>
          <cx:pt idx="7380">21</cx:pt>
          <cx:pt idx="7381">41</cx:pt>
          <cx:pt idx="7382">1</cx:pt>
          <cx:pt idx="7383">1</cx:pt>
          <cx:pt idx="7384">1</cx:pt>
          <cx:pt idx="7385">2</cx:pt>
          <cx:pt idx="7386">1</cx:pt>
          <cx:pt idx="7387">7</cx:pt>
          <cx:pt idx="7388">5</cx:pt>
          <cx:pt idx="7389">7</cx:pt>
          <cx:pt idx="7390">7</cx:pt>
          <cx:pt idx="7391">0</cx:pt>
          <cx:pt idx="7392">0</cx:pt>
          <cx:pt idx="7393">21</cx:pt>
          <cx:pt idx="7394">6</cx:pt>
          <cx:pt idx="7395">6</cx:pt>
          <cx:pt idx="7396">7</cx:pt>
          <cx:pt idx="7397">7</cx:pt>
          <cx:pt idx="7398">7</cx:pt>
          <cx:pt idx="7399">1</cx:pt>
          <cx:pt idx="7400">8</cx:pt>
          <cx:pt idx="7401">8</cx:pt>
          <cx:pt idx="7402">8</cx:pt>
          <cx:pt idx="7403">5</cx:pt>
          <cx:pt idx="7404">7</cx:pt>
          <cx:pt idx="7405">7</cx:pt>
          <cx:pt idx="7406">7</cx:pt>
          <cx:pt idx="7407">7</cx:pt>
          <cx:pt idx="7408">7</cx:pt>
          <cx:pt idx="7409">1</cx:pt>
          <cx:pt idx="7410">7</cx:pt>
          <cx:pt idx="7411">13</cx:pt>
          <cx:pt idx="7412">28</cx:pt>
          <cx:pt idx="7413">12</cx:pt>
          <cx:pt idx="7414">28</cx:pt>
          <cx:pt idx="7415">14</cx:pt>
          <cx:pt idx="7416">28</cx:pt>
          <cx:pt idx="7417">14</cx:pt>
          <cx:pt idx="7418">8</cx:pt>
          <cx:pt idx="7419">8</cx:pt>
          <cx:pt idx="7420">12</cx:pt>
          <cx:pt idx="7421">9</cx:pt>
          <cx:pt idx="7422">14</cx:pt>
          <cx:pt idx="7423">8</cx:pt>
          <cx:pt idx="7424">9</cx:pt>
          <cx:pt idx="7425">5</cx:pt>
          <cx:pt idx="7426">2</cx:pt>
          <cx:pt idx="7427">1</cx:pt>
          <cx:pt idx="7428">1</cx:pt>
          <cx:pt idx="7429">1</cx:pt>
          <cx:pt idx="7430">0</cx:pt>
          <cx:pt idx="7431">1</cx:pt>
          <cx:pt idx="7432">0</cx:pt>
          <cx:pt idx="7433">1</cx:pt>
          <cx:pt idx="7434">0</cx:pt>
          <cx:pt idx="7435">0</cx:pt>
          <cx:pt idx="7436">1</cx:pt>
          <cx:pt idx="7437">0</cx:pt>
          <cx:pt idx="7438">6</cx:pt>
          <cx:pt idx="7439">6</cx:pt>
          <cx:pt idx="7440">40</cx:pt>
          <cx:pt idx="7441">19</cx:pt>
          <cx:pt idx="7442">26</cx:pt>
          <cx:pt idx="7443">12</cx:pt>
          <cx:pt idx="7444">12</cx:pt>
          <cx:pt idx="7445">26</cx:pt>
          <cx:pt idx="7446">26</cx:pt>
          <cx:pt idx="7447">35</cx:pt>
          <cx:pt idx="7448">12</cx:pt>
          <cx:pt idx="7449">19</cx:pt>
          <cx:pt idx="7450">26</cx:pt>
          <cx:pt idx="7451">6</cx:pt>
          <cx:pt idx="7452">4</cx:pt>
          <cx:pt idx="7453">7</cx:pt>
          <cx:pt idx="7454">21</cx:pt>
          <cx:pt idx="7455">10</cx:pt>
          <cx:pt idx="7456">0</cx:pt>
          <cx:pt idx="7457">27</cx:pt>
          <cx:pt idx="7458">41</cx:pt>
          <cx:pt idx="7459">41</cx:pt>
          <cx:pt idx="7460">27</cx:pt>
          <cx:pt idx="7461">41</cx:pt>
          <cx:pt idx="7462">27</cx:pt>
          <cx:pt idx="7463">41</cx:pt>
          <cx:pt idx="7464">27</cx:pt>
          <cx:pt idx="7465">27</cx:pt>
          <cx:pt idx="7466">8</cx:pt>
          <cx:pt idx="7467">13</cx:pt>
          <cx:pt idx="7468">34</cx:pt>
          <cx:pt idx="7469">21</cx:pt>
          <cx:pt idx="7470">22</cx:pt>
          <cx:pt idx="7471">14</cx:pt>
          <cx:pt idx="7472">23</cx:pt>
          <cx:pt idx="7473">14</cx:pt>
          <cx:pt idx="7474">0</cx:pt>
          <cx:pt idx="7475">28</cx:pt>
          <cx:pt idx="7476">14</cx:pt>
          <cx:pt idx="7477">0</cx:pt>
          <cx:pt idx="7478">15</cx:pt>
          <cx:pt idx="7479">13</cx:pt>
          <cx:pt idx="7480">9</cx:pt>
          <cx:pt idx="7481">2</cx:pt>
          <cx:pt idx="7482">9</cx:pt>
          <cx:pt idx="7483">20</cx:pt>
          <cx:pt idx="7484">9</cx:pt>
          <cx:pt idx="7485">2</cx:pt>
          <cx:pt idx="7486">0</cx:pt>
          <cx:pt idx="7487">0</cx:pt>
          <cx:pt idx="7488">18</cx:pt>
          <cx:pt idx="7489">10</cx:pt>
          <cx:pt idx="7490">0</cx:pt>
          <cx:pt idx="7491">25</cx:pt>
          <cx:pt idx="7492">5</cx:pt>
          <cx:pt idx="7493">10</cx:pt>
          <cx:pt idx="7494">1</cx:pt>
          <cx:pt idx="7495">2</cx:pt>
          <cx:pt idx="7496">3</cx:pt>
          <cx:pt idx="7497">4</cx:pt>
          <cx:pt idx="7498">5</cx:pt>
          <cx:pt idx="7499">10</cx:pt>
          <cx:pt idx="7500">5</cx:pt>
          <cx:pt idx="7501">5</cx:pt>
          <cx:pt idx="7502">7</cx:pt>
          <cx:pt idx="7503">1</cx:pt>
          <cx:pt idx="7504">2</cx:pt>
          <cx:pt idx="7505">5</cx:pt>
          <cx:pt idx="7506">5</cx:pt>
          <cx:pt idx="7507">5</cx:pt>
          <cx:pt idx="7508">3</cx:pt>
          <cx:pt idx="7509">6</cx:pt>
          <cx:pt idx="7510">5</cx:pt>
          <cx:pt idx="7511">5</cx:pt>
          <cx:pt idx="7512">5</cx:pt>
          <cx:pt idx="7513">6</cx:pt>
          <cx:pt idx="7514">5</cx:pt>
          <cx:pt idx="7515">7</cx:pt>
          <cx:pt idx="7516">1</cx:pt>
          <cx:pt idx="7517">8</cx:pt>
          <cx:pt idx="7518">25</cx:pt>
          <cx:pt idx="7519">46</cx:pt>
          <cx:pt idx="7520">25</cx:pt>
          <cx:pt idx="7521">5</cx:pt>
          <cx:pt idx="7522">0</cx:pt>
          <cx:pt idx="7523">25</cx:pt>
          <cx:pt idx="7524">2</cx:pt>
          <cx:pt idx="7525">39</cx:pt>
          <cx:pt idx="7526">46</cx:pt>
          <cx:pt idx="7527">7</cx:pt>
          <cx:pt idx="7528">7</cx:pt>
          <cx:pt idx="7529">39</cx:pt>
          <cx:pt idx="7530">46</cx:pt>
          <cx:pt idx="7531">25</cx:pt>
          <cx:pt idx="7532">46</cx:pt>
          <cx:pt idx="7533">25</cx:pt>
          <cx:pt idx="7534">5</cx:pt>
          <cx:pt idx="7535">25</cx:pt>
          <cx:pt idx="7536">7</cx:pt>
          <cx:pt idx="7537">18</cx:pt>
          <cx:pt idx="7538">7</cx:pt>
          <cx:pt idx="7539">46</cx:pt>
          <cx:pt idx="7540">0</cx:pt>
          <cx:pt idx="7541">2</cx:pt>
          <cx:pt idx="7542">2</cx:pt>
          <cx:pt idx="7543">14</cx:pt>
          <cx:pt idx="7544">7</cx:pt>
          <cx:pt idx="7545">7</cx:pt>
          <cx:pt idx="7546">7</cx:pt>
          <cx:pt idx="7547">17</cx:pt>
          <cx:pt idx="7548">4</cx:pt>
          <cx:pt idx="7549">4</cx:pt>
          <cx:pt idx="7550">2</cx:pt>
          <cx:pt idx="7551">8</cx:pt>
          <cx:pt idx="7552">8</cx:pt>
          <cx:pt idx="7553">0</cx:pt>
          <cx:pt idx="7554">5</cx:pt>
          <cx:pt idx="7555">88</cx:pt>
          <cx:pt idx="7556">59</cx:pt>
          <cx:pt idx="7557">5</cx:pt>
          <cx:pt idx="7558">18</cx:pt>
          <cx:pt idx="7559">35</cx:pt>
          <cx:pt idx="7560">28</cx:pt>
          <cx:pt idx="7561">14</cx:pt>
          <cx:pt idx="7562">14</cx:pt>
          <cx:pt idx="7563">14</cx:pt>
          <cx:pt idx="7564">5</cx:pt>
          <cx:pt idx="7565">6</cx:pt>
          <cx:pt idx="7566">6</cx:pt>
          <cx:pt idx="7567">19</cx:pt>
          <cx:pt idx="7568">6</cx:pt>
          <cx:pt idx="7569">7</cx:pt>
          <cx:pt idx="7570">9</cx:pt>
          <cx:pt idx="7571">5</cx:pt>
          <cx:pt idx="7572">62</cx:pt>
          <cx:pt idx="7573">22</cx:pt>
          <cx:pt idx="7574">30</cx:pt>
          <cx:pt idx="7575">34</cx:pt>
          <cx:pt idx="7576">63</cx:pt>
          <cx:pt idx="7577">38</cx:pt>
          <cx:pt idx="7578">8</cx:pt>
          <cx:pt idx="7579">8</cx:pt>
          <cx:pt idx="7580">8</cx:pt>
          <cx:pt idx="7581">8</cx:pt>
          <cx:pt idx="7582">53</cx:pt>
          <cx:pt idx="7583">36</cx:pt>
          <cx:pt idx="7584">9</cx:pt>
          <cx:pt idx="7585">31</cx:pt>
          <cx:pt idx="7586">6</cx:pt>
          <cx:pt idx="7587">3</cx:pt>
          <cx:pt idx="7588">3</cx:pt>
          <cx:pt idx="7589">3</cx:pt>
          <cx:pt idx="7590">10</cx:pt>
          <cx:pt idx="7591">3</cx:pt>
          <cx:pt idx="7592">3</cx:pt>
          <cx:pt idx="7593">3</cx:pt>
          <cx:pt idx="7594">3</cx:pt>
          <cx:pt idx="7595">3</cx:pt>
          <cx:pt idx="7596">3</cx:pt>
          <cx:pt idx="7597">10</cx:pt>
          <cx:pt idx="7598">3</cx:pt>
          <cx:pt idx="7599">3</cx:pt>
          <cx:pt idx="7600">3</cx:pt>
          <cx:pt idx="7601">3</cx:pt>
          <cx:pt idx="7602">0</cx:pt>
          <cx:pt idx="7603">3</cx:pt>
          <cx:pt idx="7604">3</cx:pt>
          <cx:pt idx="7605">3</cx:pt>
          <cx:pt idx="7606">3</cx:pt>
          <cx:pt idx="7607">5</cx:pt>
          <cx:pt idx="7608">5</cx:pt>
          <cx:pt idx="7609">8</cx:pt>
          <cx:pt idx="7610">5</cx:pt>
          <cx:pt idx="7611">12</cx:pt>
          <cx:pt idx="7612">5</cx:pt>
          <cx:pt idx="7613">5</cx:pt>
          <cx:pt idx="7614">5</cx:pt>
          <cx:pt idx="7615">7</cx:pt>
          <cx:pt idx="7616">20</cx:pt>
          <cx:pt idx="7617">14</cx:pt>
          <cx:pt idx="7618">28</cx:pt>
          <cx:pt idx="7619">34</cx:pt>
          <cx:pt idx="7620">9</cx:pt>
          <cx:pt idx="7621">6</cx:pt>
          <cx:pt idx="7622">33</cx:pt>
          <cx:pt idx="7623">33</cx:pt>
          <cx:pt idx="7624">28</cx:pt>
          <cx:pt idx="7625">33</cx:pt>
          <cx:pt idx="7626">6</cx:pt>
          <cx:pt idx="7627">33</cx:pt>
          <cx:pt idx="7628">26</cx:pt>
          <cx:pt idx="7629">33</cx:pt>
          <cx:pt idx="7630">33</cx:pt>
          <cx:pt idx="7631">40</cx:pt>
          <cx:pt idx="7632">33</cx:pt>
          <cx:pt idx="7633">9</cx:pt>
          <cx:pt idx="7634">36</cx:pt>
          <cx:pt idx="7635">35</cx:pt>
          <cx:pt idx="7636">38</cx:pt>
          <cx:pt idx="7637">26</cx:pt>
          <cx:pt idx="7638">24</cx:pt>
          <cx:pt idx="7639">36</cx:pt>
          <cx:pt idx="7640">35</cx:pt>
          <cx:pt idx="7641">30</cx:pt>
          <cx:pt idx="7642">35</cx:pt>
          <cx:pt idx="7643">25</cx:pt>
          <cx:pt idx="7644">24</cx:pt>
          <cx:pt idx="7645">25</cx:pt>
          <cx:pt idx="7646">31</cx:pt>
          <cx:pt idx="7647">35</cx:pt>
          <cx:pt idx="7648">30</cx:pt>
          <cx:pt idx="7649">37</cx:pt>
          <cx:pt idx="7650">42</cx:pt>
          <cx:pt idx="7651">25</cx:pt>
          <cx:pt idx="7652">31</cx:pt>
          <cx:pt idx="7653">36</cx:pt>
          <cx:pt idx="7654">10</cx:pt>
          <cx:pt idx="7655">5</cx:pt>
          <cx:pt idx="7656">36</cx:pt>
          <cx:pt idx="7657">46</cx:pt>
          <cx:pt idx="7658">7</cx:pt>
          <cx:pt idx="7659">0</cx:pt>
          <cx:pt idx="7660">5</cx:pt>
          <cx:pt idx="7661">7</cx:pt>
          <cx:pt idx="7662">5</cx:pt>
          <cx:pt idx="7663">36</cx:pt>
          <cx:pt idx="7664">47</cx:pt>
          <cx:pt idx="7665">5</cx:pt>
          <cx:pt idx="7666">2</cx:pt>
          <cx:pt idx="7667">30</cx:pt>
          <cx:pt idx="7668">3</cx:pt>
          <cx:pt idx="7669">38</cx:pt>
          <cx:pt idx="7670">1</cx:pt>
          <cx:pt idx="7671">14</cx:pt>
          <cx:pt idx="7672">0</cx:pt>
          <cx:pt idx="7673">7</cx:pt>
          <cx:pt idx="7674">10</cx:pt>
          <cx:pt idx="7675">10</cx:pt>
          <cx:pt idx="7676">4</cx:pt>
          <cx:pt idx="7677">10</cx:pt>
          <cx:pt idx="7678">4</cx:pt>
          <cx:pt idx="7679">10</cx:pt>
          <cx:pt idx="7680">3</cx:pt>
          <cx:pt idx="7681">9</cx:pt>
          <cx:pt idx="7682">25</cx:pt>
          <cx:pt idx="7683">18</cx:pt>
          <cx:pt idx="7684">15</cx:pt>
          <cx:pt idx="7685">21</cx:pt>
          <cx:pt idx="7686">14</cx:pt>
          <cx:pt idx="7687">16</cx:pt>
          <cx:pt idx="7688">14</cx:pt>
          <cx:pt idx="7689">21</cx:pt>
          <cx:pt idx="7690">0</cx:pt>
          <cx:pt idx="7691">16</cx:pt>
          <cx:pt idx="7692">15</cx:pt>
          <cx:pt idx="7693">1</cx:pt>
          <cx:pt idx="7694">15</cx:pt>
          <cx:pt idx="7695">13</cx:pt>
          <cx:pt idx="7696">1</cx:pt>
          <cx:pt idx="7697">17</cx:pt>
          <cx:pt idx="7698">10</cx:pt>
          <cx:pt idx="7699">7</cx:pt>
          <cx:pt idx="7700">17</cx:pt>
          <cx:pt idx="7701">17</cx:pt>
          <cx:pt idx="7702">11</cx:pt>
          <cx:pt idx="7703">3</cx:pt>
          <cx:pt idx="7704">11</cx:pt>
          <cx:pt idx="7705">3</cx:pt>
          <cx:pt idx="7706">6</cx:pt>
          <cx:pt idx="7707">15</cx:pt>
          <cx:pt idx="7708">12</cx:pt>
          <cx:pt idx="7709">14</cx:pt>
          <cx:pt idx="7710">4</cx:pt>
          <cx:pt idx="7711">3</cx:pt>
          <cx:pt idx="7712">3</cx:pt>
          <cx:pt idx="7713">6</cx:pt>
          <cx:pt idx="7714">13</cx:pt>
          <cx:pt idx="7715">7</cx:pt>
          <cx:pt idx="7716">0</cx:pt>
          <cx:pt idx="7717">11</cx:pt>
          <cx:pt idx="7718">7</cx:pt>
          <cx:pt idx="7719">21</cx:pt>
          <cx:pt idx="7720">23</cx:pt>
          <cx:pt idx="7721">19</cx:pt>
          <cx:pt idx="7722">23</cx:pt>
          <cx:pt idx="7723">22</cx:pt>
          <cx:pt idx="7724">22</cx:pt>
          <cx:pt idx="7725">26</cx:pt>
          <cx:pt idx="7726">20</cx:pt>
          <cx:pt idx="7727">22</cx:pt>
          <cx:pt idx="7728">16</cx:pt>
          <cx:pt idx="7729">20</cx:pt>
          <cx:pt idx="7730">4</cx:pt>
          <cx:pt idx="7731">28</cx:pt>
          <cx:pt idx="7732">22</cx:pt>
          <cx:pt idx="7733">36</cx:pt>
          <cx:pt idx="7734">36</cx:pt>
          <cx:pt idx="7735">49</cx:pt>
          <cx:pt idx="7736">5</cx:pt>
          <cx:pt idx="7737">29</cx:pt>
          <cx:pt idx="7738">57</cx:pt>
          <cx:pt idx="7739">36</cx:pt>
          <cx:pt idx="7740">28</cx:pt>
          <cx:pt idx="7741">8</cx:pt>
          <cx:pt idx="7742">13</cx:pt>
          <cx:pt idx="7743">15</cx:pt>
          <cx:pt idx="7744">27</cx:pt>
          <cx:pt idx="7745">8</cx:pt>
          <cx:pt idx="7746">15</cx:pt>
          <cx:pt idx="7747">15</cx:pt>
          <cx:pt idx="7748">8</cx:pt>
          <cx:pt idx="7749">15</cx:pt>
          <cx:pt idx="7750">13</cx:pt>
          <cx:pt idx="7751">15</cx:pt>
          <cx:pt idx="7752">15</cx:pt>
          <cx:pt idx="7753">13</cx:pt>
          <cx:pt idx="7754">9</cx:pt>
          <cx:pt idx="7755">15</cx:pt>
          <cx:pt idx="7756">15</cx:pt>
          <cx:pt idx="7757">7</cx:pt>
          <cx:pt idx="7758">8</cx:pt>
          <cx:pt idx="7759">4</cx:pt>
          <cx:pt idx="7760">1</cx:pt>
          <cx:pt idx="7761">12</cx:pt>
          <cx:pt idx="7762">14</cx:pt>
          <cx:pt idx="7763">14</cx:pt>
          <cx:pt idx="7764">14</cx:pt>
          <cx:pt idx="7765">13</cx:pt>
          <cx:pt idx="7766">6</cx:pt>
          <cx:pt idx="7767">7</cx:pt>
          <cx:pt idx="7768">4</cx:pt>
          <cx:pt idx="7769">1</cx:pt>
          <cx:pt idx="7770">5</cx:pt>
          <cx:pt idx="7771">4</cx:pt>
          <cx:pt idx="7772">5</cx:pt>
          <cx:pt idx="7773">43</cx:pt>
          <cx:pt idx="7774">5</cx:pt>
          <cx:pt idx="7775">27</cx:pt>
          <cx:pt idx="7776">33</cx:pt>
          <cx:pt idx="7777">27</cx:pt>
          <cx:pt idx="7778">28</cx:pt>
          <cx:pt idx="7779">29</cx:pt>
          <cx:pt idx="7780">30</cx:pt>
          <cx:pt idx="7781">29</cx:pt>
          <cx:pt idx="7782">28</cx:pt>
          <cx:pt idx="7783">0</cx:pt>
          <cx:pt idx="7784">0</cx:pt>
          <cx:pt idx="7785">0</cx:pt>
          <cx:pt idx="7786">0</cx:pt>
          <cx:pt idx="7787">0</cx:pt>
          <cx:pt idx="7788">0</cx:pt>
          <cx:pt idx="7789">0</cx:pt>
          <cx:pt idx="7790">0</cx:pt>
          <cx:pt idx="7791">0</cx:pt>
          <cx:pt idx="7792">0</cx:pt>
          <cx:pt idx="7793">0</cx:pt>
          <cx:pt idx="7794">0</cx:pt>
          <cx:pt idx="7795">0</cx:pt>
          <cx:pt idx="7796">0</cx:pt>
          <cx:pt idx="7797">0</cx:pt>
          <cx:pt idx="7798">1</cx:pt>
          <cx:pt idx="7799">0</cx:pt>
          <cx:pt idx="7800">4</cx:pt>
          <cx:pt idx="7801">5</cx:pt>
          <cx:pt idx="7802">6</cx:pt>
          <cx:pt idx="7803">4</cx:pt>
          <cx:pt idx="7804">4</cx:pt>
          <cx:pt idx="7805">5</cx:pt>
          <cx:pt idx="7806">5</cx:pt>
          <cx:pt idx="7807">4</cx:pt>
          <cx:pt idx="7808">4</cx:pt>
          <cx:pt idx="7809">4</cx:pt>
          <cx:pt idx="7810">4</cx:pt>
          <cx:pt idx="7811">4</cx:pt>
          <cx:pt idx="7812">4</cx:pt>
          <cx:pt idx="7813">4</cx:pt>
          <cx:pt idx="7814">4</cx:pt>
          <cx:pt idx="7815">4</cx:pt>
          <cx:pt idx="7816">15</cx:pt>
          <cx:pt idx="7817">14</cx:pt>
          <cx:pt idx="7818">14</cx:pt>
          <cx:pt idx="7819">23</cx:pt>
          <cx:pt idx="7820">23</cx:pt>
          <cx:pt idx="7821">15</cx:pt>
          <cx:pt idx="7822">14</cx:pt>
          <cx:pt idx="7823">33</cx:pt>
          <cx:pt idx="7824">7</cx:pt>
          <cx:pt idx="7825">7</cx:pt>
          <cx:pt idx="7826">33</cx:pt>
          <cx:pt idx="7827">7</cx:pt>
          <cx:pt idx="7828">28</cx:pt>
          <cx:pt idx="7829">27</cx:pt>
          <cx:pt idx="7830">27</cx:pt>
          <cx:pt idx="7831">27</cx:pt>
          <cx:pt idx="7832">27</cx:pt>
          <cx:pt idx="7833">25</cx:pt>
          <cx:pt idx="7834">25</cx:pt>
          <cx:pt idx="7835">28</cx:pt>
          <cx:pt idx="7836">29</cx:pt>
          <cx:pt idx="7837">29</cx:pt>
          <cx:pt idx="7838">29</cx:pt>
          <cx:pt idx="7839">19</cx:pt>
          <cx:pt idx="7840">23</cx:pt>
          <cx:pt idx="7841">29</cx:pt>
          <cx:pt idx="7842">23</cx:pt>
          <cx:pt idx="7843">22</cx:pt>
          <cx:pt idx="7844">22</cx:pt>
          <cx:pt idx="7845">10</cx:pt>
          <cx:pt idx="7846">23</cx:pt>
          <cx:pt idx="7847">24</cx:pt>
          <cx:pt idx="7848">9</cx:pt>
          <cx:pt idx="7849">24</cx:pt>
          <cx:pt idx="7850">24</cx:pt>
          <cx:pt idx="7851">14</cx:pt>
          <cx:pt idx="7852">0</cx:pt>
          <cx:pt idx="7853">5</cx:pt>
          <cx:pt idx="7854">14</cx:pt>
          <cx:pt idx="7855">5</cx:pt>
          <cx:pt idx="7856">3</cx:pt>
          <cx:pt idx="7857">3</cx:pt>
          <cx:pt idx="7858">3</cx:pt>
          <cx:pt idx="7859">1</cx:pt>
          <cx:pt idx="7860">3</cx:pt>
          <cx:pt idx="7861">9</cx:pt>
          <cx:pt idx="7862">32</cx:pt>
          <cx:pt idx="7863">35</cx:pt>
          <cx:pt idx="7864">32</cx:pt>
          <cx:pt idx="7865">28</cx:pt>
          <cx:pt idx="7866">33</cx:pt>
          <cx:pt idx="7867">35</cx:pt>
          <cx:pt idx="7868">35</cx:pt>
          <cx:pt idx="7869">28</cx:pt>
          <cx:pt idx="7870">6</cx:pt>
          <cx:pt idx="7871">7</cx:pt>
          <cx:pt idx="7872">6</cx:pt>
          <cx:pt idx="7873">7</cx:pt>
          <cx:pt idx="7874">7</cx:pt>
          <cx:pt idx="7875">6</cx:pt>
          <cx:pt idx="7876">14</cx:pt>
          <cx:pt idx="7877">6</cx:pt>
          <cx:pt idx="7878">6</cx:pt>
          <cx:pt idx="7879">14</cx:pt>
          <cx:pt idx="7880">7</cx:pt>
          <cx:pt idx="7881">7</cx:pt>
          <cx:pt idx="7882">7</cx:pt>
          <cx:pt idx="7883">7</cx:pt>
          <cx:pt idx="7884">2</cx:pt>
          <cx:pt idx="7885">7</cx:pt>
          <cx:pt idx="7886">7</cx:pt>
          <cx:pt idx="7887">7</cx:pt>
          <cx:pt idx="7888">14</cx:pt>
          <cx:pt idx="7889">28</cx:pt>
          <cx:pt idx="7890">11</cx:pt>
          <cx:pt idx="7891">7</cx:pt>
          <cx:pt idx="7892">2</cx:pt>
          <cx:pt idx="7893">7</cx:pt>
          <cx:pt idx="7894">10</cx:pt>
          <cx:pt idx="7895">10</cx:pt>
          <cx:pt idx="7896">7</cx:pt>
          <cx:pt idx="7897">7</cx:pt>
          <cx:pt idx="7898">7</cx:pt>
          <cx:pt idx="7899">29</cx:pt>
          <cx:pt idx="7900">30</cx:pt>
          <cx:pt idx="7901">35</cx:pt>
          <cx:pt idx="7902">7</cx:pt>
          <cx:pt idx="7903">37</cx:pt>
          <cx:pt idx="7904">34</cx:pt>
          <cx:pt idx="7905">30</cx:pt>
          <cx:pt idx="7906">35</cx:pt>
          <cx:pt idx="7907">19</cx:pt>
          <cx:pt idx="7908">6</cx:pt>
          <cx:pt idx="7909">28</cx:pt>
          <cx:pt idx="7910">10</cx:pt>
          <cx:pt idx="7911">0</cx:pt>
          <cx:pt idx="7912">29</cx:pt>
          <cx:pt idx="7913">30</cx:pt>
          <cx:pt idx="7914">33</cx:pt>
          <cx:pt idx="7915">20</cx:pt>
          <cx:pt idx="7916">14</cx:pt>
          <cx:pt idx="7917">20</cx:pt>
          <cx:pt idx="7918">24</cx:pt>
          <cx:pt idx="7919">25</cx:pt>
          <cx:pt idx="7920">14</cx:pt>
          <cx:pt idx="7921">10</cx:pt>
          <cx:pt idx="7922">37</cx:pt>
          <cx:pt idx="7923">27</cx:pt>
          <cx:pt idx="7924">37</cx:pt>
          <cx:pt idx="7925">24</cx:pt>
          <cx:pt idx="7926">17</cx:pt>
          <cx:pt idx="7927">14</cx:pt>
          <cx:pt idx="7928">16</cx:pt>
          <cx:pt idx="7929">14</cx:pt>
          <cx:pt idx="7930">7</cx:pt>
          <cx:pt idx="7931">21</cx:pt>
          <cx:pt idx="7932">18</cx:pt>
          <cx:pt idx="7933">18</cx:pt>
          <cx:pt idx="7934">22</cx:pt>
          <cx:pt idx="7935">17</cx:pt>
          <cx:pt idx="7936">21</cx:pt>
          <cx:pt idx="7937">27</cx:pt>
          <cx:pt idx="7938">23</cx:pt>
          <cx:pt idx="7939">23</cx:pt>
          <cx:pt idx="7940">16</cx:pt>
          <cx:pt idx="7941">22</cx:pt>
          <cx:pt idx="7942">6</cx:pt>
          <cx:pt idx="7943">16</cx:pt>
          <cx:pt idx="7944">12</cx:pt>
          <cx:pt idx="7945">0</cx:pt>
          <cx:pt idx="7946">26</cx:pt>
          <cx:pt idx="7947">28</cx:pt>
          <cx:pt idx="7948">21</cx:pt>
          <cx:pt idx="7949">23</cx:pt>
          <cx:pt idx="7950">15</cx:pt>
          <cx:pt idx="7951">11</cx:pt>
          <cx:pt idx="7952">9</cx:pt>
          <cx:pt idx="7953">4</cx:pt>
          <cx:pt idx="7954">4</cx:pt>
          <cx:pt idx="7955">4</cx:pt>
          <cx:pt idx="7956">6</cx:pt>
          <cx:pt idx="7957">4</cx:pt>
          <cx:pt idx="7958">7</cx:pt>
          <cx:pt idx="7959">5</cx:pt>
          <cx:pt idx="7960">4</cx:pt>
          <cx:pt idx="7961">5</cx:pt>
          <cx:pt idx="7962">5</cx:pt>
          <cx:pt idx="7963">4</cx:pt>
          <cx:pt idx="7964">7</cx:pt>
          <cx:pt idx="7965">5</cx:pt>
          <cx:pt idx="7966">4</cx:pt>
          <cx:pt idx="7967">4</cx:pt>
          <cx:pt idx="7968">4</cx:pt>
          <cx:pt idx="7969">5</cx:pt>
          <cx:pt idx="7970">5</cx:pt>
          <cx:pt idx="7971">5</cx:pt>
          <cx:pt idx="7972">4</cx:pt>
          <cx:pt idx="7973">4</cx:pt>
          <cx:pt idx="7974">4</cx:pt>
          <cx:pt idx="7975">4</cx:pt>
          <cx:pt idx="7976">4</cx:pt>
          <cx:pt idx="7977">4</cx:pt>
          <cx:pt idx="7978">4</cx:pt>
          <cx:pt idx="7979">4</cx:pt>
          <cx:pt idx="7980">4</cx:pt>
          <cx:pt idx="7981">5</cx:pt>
          <cx:pt idx="7982">4</cx:pt>
          <cx:pt idx="7983">4</cx:pt>
          <cx:pt idx="7984">4</cx:pt>
          <cx:pt idx="7985">6</cx:pt>
          <cx:pt idx="7986">4</cx:pt>
          <cx:pt idx="7987">6</cx:pt>
          <cx:pt idx="7988">6</cx:pt>
          <cx:pt idx="7989">6</cx:pt>
          <cx:pt idx="7990">6</cx:pt>
          <cx:pt idx="7991">6</cx:pt>
          <cx:pt idx="7992">3</cx:pt>
          <cx:pt idx="7993">2</cx:pt>
          <cx:pt idx="7994">6</cx:pt>
          <cx:pt idx="7995">2</cx:pt>
          <cx:pt idx="7996">2</cx:pt>
          <cx:pt idx="7997">2</cx:pt>
          <cx:pt idx="7998">2</cx:pt>
          <cx:pt idx="7999">2</cx:pt>
          <cx:pt idx="8000">0</cx:pt>
          <cx:pt idx="8001">1</cx:pt>
          <cx:pt idx="8002">1</cx:pt>
          <cx:pt idx="8003">3</cx:pt>
          <cx:pt idx="8004">3</cx:pt>
          <cx:pt idx="8005">3</cx:pt>
          <cx:pt idx="8006">2</cx:pt>
          <cx:pt idx="8007">3</cx:pt>
          <cx:pt idx="8008">2</cx:pt>
          <cx:pt idx="8009">2</cx:pt>
          <cx:pt idx="8010">2</cx:pt>
          <cx:pt idx="8011">2</cx:pt>
          <cx:pt idx="8012">3</cx:pt>
          <cx:pt idx="8013">1</cx:pt>
          <cx:pt idx="8014">2</cx:pt>
          <cx:pt idx="8015">2</cx:pt>
          <cx:pt idx="8016">1</cx:pt>
          <cx:pt idx="8017">1</cx:pt>
          <cx:pt idx="8018">5</cx:pt>
          <cx:pt idx="8019">19</cx:pt>
          <cx:pt idx="8020">0</cx:pt>
          <cx:pt idx="8021">12</cx:pt>
          <cx:pt idx="8022">21</cx:pt>
          <cx:pt idx="8023">6</cx:pt>
          <cx:pt idx="8024">6</cx:pt>
          <cx:pt idx="8025">4</cx:pt>
          <cx:pt idx="8026">5</cx:pt>
          <cx:pt idx="8027">11</cx:pt>
          <cx:pt idx="8028">3</cx:pt>
          <cx:pt idx="8029">5</cx:pt>
          <cx:pt idx="8030">6</cx:pt>
          <cx:pt idx="8031">7</cx:pt>
          <cx:pt idx="8032">14</cx:pt>
          <cx:pt idx="8033">12</cx:pt>
          <cx:pt idx="8034">13</cx:pt>
          <cx:pt idx="8035">13</cx:pt>
          <cx:pt idx="8036">14</cx:pt>
          <cx:pt idx="8037">13</cx:pt>
          <cx:pt idx="8038">19</cx:pt>
          <cx:pt idx="8039">18</cx:pt>
          <cx:pt idx="8040">17</cx:pt>
          <cx:pt idx="8041">14</cx:pt>
          <cx:pt idx="8042">25</cx:pt>
          <cx:pt idx="8043">25</cx:pt>
          <cx:pt idx="8044">25</cx:pt>
          <cx:pt idx="8045">7</cx:pt>
          <cx:pt idx="8046">14</cx:pt>
          <cx:pt idx="8047">9</cx:pt>
          <cx:pt idx="8048">28</cx:pt>
          <cx:pt idx="8049">21</cx:pt>
          <cx:pt idx="8050">28</cx:pt>
          <cx:pt idx="8051">25</cx:pt>
          <cx:pt idx="8052">37</cx:pt>
          <cx:pt idx="8053">25</cx:pt>
          <cx:pt idx="8054">25</cx:pt>
          <cx:pt idx="8055">35</cx:pt>
          <cx:pt idx="8056">37</cx:pt>
          <cx:pt idx="8057">2</cx:pt>
          <cx:pt idx="8058">16</cx:pt>
          <cx:pt idx="8059">11</cx:pt>
          <cx:pt idx="8060">11</cx:pt>
          <cx:pt idx="8061">18</cx:pt>
          <cx:pt idx="8062">25</cx:pt>
          <cx:pt idx="8063">18</cx:pt>
          <cx:pt idx="8064">21</cx:pt>
          <cx:pt idx="8065">19</cx:pt>
          <cx:pt idx="8066">25</cx:pt>
          <cx:pt idx="8067">22</cx:pt>
          <cx:pt idx="8068">6</cx:pt>
          <cx:pt idx="8069">11</cx:pt>
          <cx:pt idx="8070">6</cx:pt>
          <cx:pt idx="8071">13</cx:pt>
          <cx:pt idx="8072">6</cx:pt>
          <cx:pt idx="8073">20</cx:pt>
          <cx:pt idx="8074">15</cx:pt>
          <cx:pt idx="8075">14</cx:pt>
          <cx:pt idx="8076">6</cx:pt>
          <cx:pt idx="8077">5</cx:pt>
          <cx:pt idx="8078">5</cx:pt>
          <cx:pt idx="8079">4</cx:pt>
          <cx:pt idx="8080">4</cx:pt>
          <cx:pt idx="8081">5</cx:pt>
          <cx:pt idx="8082">6</cx:pt>
          <cx:pt idx="8083">4</cx:pt>
          <cx:pt idx="8084">5</cx:pt>
          <cx:pt idx="8085">5</cx:pt>
          <cx:pt idx="8086">4</cx:pt>
          <cx:pt idx="8087">5</cx:pt>
          <cx:pt idx="8088">6</cx:pt>
          <cx:pt idx="8089">4</cx:pt>
          <cx:pt idx="8090">5</cx:pt>
          <cx:pt idx="8091">5</cx:pt>
          <cx:pt idx="8092">4</cx:pt>
          <cx:pt idx="8093">5</cx:pt>
          <cx:pt idx="8094">5</cx:pt>
          <cx:pt idx="8095">6</cx:pt>
          <cx:pt idx="8096">7</cx:pt>
          <cx:pt idx="8097">6</cx:pt>
          <cx:pt idx="8098">6</cx:pt>
          <cx:pt idx="8099">4</cx:pt>
          <cx:pt idx="8100">4</cx:pt>
          <cx:pt idx="8101">5</cx:pt>
          <cx:pt idx="8102">2</cx:pt>
          <cx:pt idx="8103">2</cx:pt>
          <cx:pt idx="8104">2</cx:pt>
          <cx:pt idx="8105">6</cx:pt>
          <cx:pt idx="8106">2</cx:pt>
          <cx:pt idx="8107">2</cx:pt>
          <cx:pt idx="8108">6</cx:pt>
          <cx:pt idx="8109">2</cx:pt>
          <cx:pt idx="8110">2</cx:pt>
          <cx:pt idx="8111">2</cx:pt>
          <cx:pt idx="8112">2</cx:pt>
          <cx:pt idx="8113">2</cx:pt>
          <cx:pt idx="8114">2</cx:pt>
          <cx:pt idx="8115">6</cx:pt>
          <cx:pt idx="8116">2</cx:pt>
          <cx:pt idx="8117">2</cx:pt>
          <cx:pt idx="8118">2</cx:pt>
          <cx:pt idx="8119">2</cx:pt>
          <cx:pt idx="8120">2</cx:pt>
          <cx:pt idx="8121">2</cx:pt>
          <cx:pt idx="8122">2</cx:pt>
          <cx:pt idx="8123">2</cx:pt>
          <cx:pt idx="8124">2</cx:pt>
          <cx:pt idx="8125">6</cx:pt>
          <cx:pt idx="8126">2</cx:pt>
          <cx:pt idx="8127">2</cx:pt>
          <cx:pt idx="8128">2</cx:pt>
          <cx:pt idx="8129">6</cx:pt>
          <cx:pt idx="8130">6</cx:pt>
          <cx:pt idx="8131">2</cx:pt>
          <cx:pt idx="8132">2</cx:pt>
          <cx:pt idx="8133">2</cx:pt>
          <cx:pt idx="8134">6</cx:pt>
          <cx:pt idx="8135">6</cx:pt>
          <cx:pt idx="8136">3</cx:pt>
          <cx:pt idx="8137">2</cx:pt>
          <cx:pt idx="8138">2</cx:pt>
          <cx:pt idx="8139">3</cx:pt>
          <cx:pt idx="8140">2</cx:pt>
          <cx:pt idx="8141">2</cx:pt>
          <cx:pt idx="8142">2</cx:pt>
          <cx:pt idx="8143">2</cx:pt>
          <cx:pt idx="8144">2</cx:pt>
          <cx:pt idx="8145">2</cx:pt>
          <cx:pt idx="8146">2</cx:pt>
          <cx:pt idx="8147">2</cx:pt>
          <cx:pt idx="8148">2</cx:pt>
          <cx:pt idx="8149">2</cx:pt>
          <cx:pt idx="8150">19</cx:pt>
          <cx:pt idx="8151">13</cx:pt>
          <cx:pt idx="8152">15</cx:pt>
          <cx:pt idx="8153">19</cx:pt>
          <cx:pt idx="8154">12</cx:pt>
          <cx:pt idx="8155">14</cx:pt>
          <cx:pt idx="8156">14</cx:pt>
          <cx:pt idx="8157">14</cx:pt>
          <cx:pt idx="8158">21</cx:pt>
          <cx:pt idx="8159">13</cx:pt>
          <cx:pt idx="8160">21</cx:pt>
          <cx:pt idx="8161">7</cx:pt>
          <cx:pt idx="8162">7</cx:pt>
          <cx:pt idx="8163">8</cx:pt>
          <cx:pt idx="8164">0</cx:pt>
          <cx:pt idx="8165">7</cx:pt>
          <cx:pt idx="8166">7</cx:pt>
          <cx:pt idx="8167">3</cx:pt>
          <cx:pt idx="8168">10</cx:pt>
          <cx:pt idx="8169">22</cx:pt>
          <cx:pt idx="8170">24</cx:pt>
          <cx:pt idx="8171">13</cx:pt>
          <cx:pt idx="8172">24</cx:pt>
          <cx:pt idx="8173">10</cx:pt>
          <cx:pt idx="8174">4</cx:pt>
          <cx:pt idx="8175">5</cx:pt>
          <cx:pt idx="8176">10</cx:pt>
          <cx:pt idx="8177">4</cx:pt>
          <cx:pt idx="8178">5</cx:pt>
          <cx:pt idx="8179">5</cx:pt>
          <cx:pt idx="8180">4</cx:pt>
          <cx:pt idx="8181">5</cx:pt>
          <cx:pt idx="8182">10</cx:pt>
          <cx:pt idx="8183">5</cx:pt>
          <cx:pt idx="8184">10</cx:pt>
          <cx:pt idx="8185">4</cx:pt>
          <cx:pt idx="8186">4</cx:pt>
          <cx:pt idx="8187">1</cx:pt>
          <cx:pt idx="8188">1</cx:pt>
          <cx:pt idx="8189">1</cx:pt>
          <cx:pt idx="8190">1</cx:pt>
          <cx:pt idx="8191">5</cx:pt>
          <cx:pt idx="8192">1</cx:pt>
          <cx:pt idx="8193">2</cx:pt>
          <cx:pt idx="8194">1</cx:pt>
          <cx:pt idx="8195">1</cx:pt>
          <cx:pt idx="8196">1</cx:pt>
          <cx:pt idx="8197">2</cx:pt>
          <cx:pt idx="8198">2</cx:pt>
          <cx:pt idx="8199">1</cx:pt>
          <cx:pt idx="8200">1</cx:pt>
          <cx:pt idx="8201">1</cx:pt>
          <cx:pt idx="8202">5</cx:pt>
          <cx:pt idx="8203">1</cx:pt>
          <cx:pt idx="8204">0</cx:pt>
          <cx:pt idx="8205">1</cx:pt>
          <cx:pt idx="8206">2</cx:pt>
          <cx:pt idx="8207">1</cx:pt>
          <cx:pt idx="8208">2</cx:pt>
          <cx:pt idx="8209">2</cx:pt>
          <cx:pt idx="8210">2</cx:pt>
          <cx:pt idx="8211">3</cx:pt>
          <cx:pt idx="8212">3</cx:pt>
          <cx:pt idx="8213">2</cx:pt>
          <cx:pt idx="8214">3</cx:pt>
          <cx:pt idx="8215">2</cx:pt>
          <cx:pt idx="8216">3</cx:pt>
          <cx:pt idx="8217">3</cx:pt>
          <cx:pt idx="8218">2</cx:pt>
          <cx:pt idx="8219">2</cx:pt>
          <cx:pt idx="8220">2</cx:pt>
          <cx:pt idx="8221">2</cx:pt>
          <cx:pt idx="8222">1</cx:pt>
          <cx:pt idx="8223">2</cx:pt>
          <cx:pt idx="8224">1</cx:pt>
          <cx:pt idx="8225">0</cx:pt>
          <cx:pt idx="8226">0</cx:pt>
          <cx:pt idx="8227">2</cx:pt>
          <cx:pt idx="8228">0</cx:pt>
          <cx:pt idx="8229">4</cx:pt>
          <cx:pt idx="8230">5</cx:pt>
          <cx:pt idx="8231">6</cx:pt>
          <cx:pt idx="8232">6</cx:pt>
          <cx:pt idx="8233">6</cx:pt>
          <cx:pt idx="8234">6</cx:pt>
          <cx:pt idx="8235">6</cx:pt>
          <cx:pt idx="8236">6</cx:pt>
          <cx:pt idx="8237">6</cx:pt>
          <cx:pt idx="8238">7</cx:pt>
          <cx:pt idx="8239">11</cx:pt>
          <cx:pt idx="8240">4</cx:pt>
          <cx:pt idx="8241">4</cx:pt>
          <cx:pt idx="8242">1</cx:pt>
          <cx:pt idx="8243">1</cx:pt>
          <cx:pt idx="8244">6</cx:pt>
          <cx:pt idx="8245">15</cx:pt>
          <cx:pt idx="8246">5</cx:pt>
          <cx:pt idx="8247">6</cx:pt>
          <cx:pt idx="8248">0</cx:pt>
          <cx:pt idx="8249">5</cx:pt>
          <cx:pt idx="8250">4</cx:pt>
          <cx:pt idx="8251">7</cx:pt>
          <cx:pt idx="8252">17</cx:pt>
          <cx:pt idx="8253">3</cx:pt>
          <cx:pt idx="8254">15</cx:pt>
          <cx:pt idx="8255">2</cx:pt>
          <cx:pt idx="8256">4</cx:pt>
          <cx:pt idx="8257">17</cx:pt>
          <cx:pt idx="8258">10</cx:pt>
          <cx:pt idx="8259">11</cx:pt>
          <cx:pt idx="8260">11</cx:pt>
          <cx:pt idx="8261">1</cx:pt>
          <cx:pt idx="8262">0</cx:pt>
          <cx:pt idx="8263">0</cx:pt>
          <cx:pt idx="8264">41</cx:pt>
          <cx:pt idx="8265">47</cx:pt>
          <cx:pt idx="8266">44</cx:pt>
          <cx:pt idx="8267">7</cx:pt>
          <cx:pt idx="8268">42</cx:pt>
          <cx:pt idx="8269">42</cx:pt>
          <cx:pt idx="8270">40</cx:pt>
          <cx:pt idx="8271">41</cx:pt>
          <cx:pt idx="8272">7</cx:pt>
          <cx:pt idx="8273">35</cx:pt>
          <cx:pt idx="8274">22</cx:pt>
          <cx:pt idx="8275">28</cx:pt>
          <cx:pt idx="8276">28</cx:pt>
          <cx:pt idx="8277">35</cx:pt>
          <cx:pt idx="8278">1</cx:pt>
          <cx:pt idx="8279">1</cx:pt>
          <cx:pt idx="8280">35</cx:pt>
          <cx:pt idx="8281">42</cx:pt>
          <cx:pt idx="8282">43</cx:pt>
          <cx:pt idx="8283">38</cx:pt>
          <cx:pt idx="8284">42</cx:pt>
          <cx:pt idx="8285">38</cx:pt>
          <cx:pt idx="8286">38</cx:pt>
          <cx:pt idx="8287">43</cx:pt>
          <cx:pt idx="8288">0</cx:pt>
          <cx:pt idx="8289">0</cx:pt>
          <cx:pt idx="8290">0</cx:pt>
          <cx:pt idx="8291">0</cx:pt>
          <cx:pt idx="8292">0</cx:pt>
          <cx:pt idx="8293">0</cx:pt>
          <cx:pt idx="8294">0</cx:pt>
          <cx:pt idx="8295">0</cx:pt>
          <cx:pt idx="8296">0</cx:pt>
          <cx:pt idx="8297">0</cx:pt>
          <cx:pt idx="8298">0</cx:pt>
          <cx:pt idx="8299">10</cx:pt>
          <cx:pt idx="8300">10</cx:pt>
          <cx:pt idx="8301">10</cx:pt>
          <cx:pt idx="8302">10</cx:pt>
          <cx:pt idx="8303">10</cx:pt>
          <cx:pt idx="8304">10</cx:pt>
          <cx:pt idx="8305">10</cx:pt>
          <cx:pt idx="8306">10</cx:pt>
          <cx:pt idx="8307">0</cx:pt>
          <cx:pt idx="8308">0</cx:pt>
          <cx:pt idx="8309">10</cx:pt>
          <cx:pt idx="8310">10</cx:pt>
          <cx:pt idx="8311">10</cx:pt>
          <cx:pt idx="8312">10</cx:pt>
          <cx:pt idx="8313">0</cx:pt>
          <cx:pt idx="8314">0</cx:pt>
          <cx:pt idx="8315">0</cx:pt>
          <cx:pt idx="8316">0</cx:pt>
          <cx:pt idx="8317">0</cx:pt>
          <cx:pt idx="8318">0</cx:pt>
          <cx:pt idx="8319">0</cx:pt>
          <cx:pt idx="8320">0</cx:pt>
          <cx:pt idx="8321">13</cx:pt>
          <cx:pt idx="8322">13</cx:pt>
          <cx:pt idx="8323">13</cx:pt>
          <cx:pt idx="8324">13</cx:pt>
          <cx:pt idx="8325">13</cx:pt>
          <cx:pt idx="8326">27</cx:pt>
          <cx:pt idx="8327">27</cx:pt>
          <cx:pt idx="8328">27</cx:pt>
          <cx:pt idx="8329">27</cx:pt>
          <cx:pt idx="8330">27</cx:pt>
          <cx:pt idx="8331">27</cx:pt>
          <cx:pt idx="8332">14</cx:pt>
          <cx:pt idx="8333">17</cx:pt>
          <cx:pt idx="8334">4</cx:pt>
          <cx:pt idx="8335">2</cx:pt>
          <cx:pt idx="8336">7</cx:pt>
          <cx:pt idx="8337">20</cx:pt>
          <cx:pt idx="8338">20</cx:pt>
          <cx:pt idx="8339">1</cx:pt>
          <cx:pt idx="8340">1</cx:pt>
          <cx:pt idx="8341">3</cx:pt>
          <cx:pt idx="8342">5</cx:pt>
          <cx:pt idx="8343">5</cx:pt>
          <cx:pt idx="8344">5</cx:pt>
          <cx:pt idx="8345">35</cx:pt>
          <cx:pt idx="8346">35</cx:pt>
          <cx:pt idx="8347">21</cx:pt>
          <cx:pt idx="8348">4</cx:pt>
          <cx:pt idx="8349">4</cx:pt>
          <cx:pt idx="8350">28</cx:pt>
          <cx:pt idx="8351">32</cx:pt>
          <cx:pt idx="8352">33</cx:pt>
          <cx:pt idx="8353">35</cx:pt>
          <cx:pt idx="8354">32</cx:pt>
          <cx:pt idx="8355">32</cx:pt>
          <cx:pt idx="8356">34</cx:pt>
          <cx:pt idx="8357">34</cx:pt>
          <cx:pt idx="8358">34</cx:pt>
          <cx:pt idx="8359">33</cx:pt>
          <cx:pt idx="8360">33</cx:pt>
          <cx:pt idx="8361">32</cx:pt>
          <cx:pt idx="8362">33</cx:pt>
          <cx:pt idx="8363">36</cx:pt>
          <cx:pt idx="8364">33</cx:pt>
          <cx:pt idx="8365">34</cx:pt>
          <cx:pt idx="8366">34</cx:pt>
          <cx:pt idx="8367">36</cx:pt>
          <cx:pt idx="8368">33</cx:pt>
          <cx:pt idx="8369">34</cx:pt>
          <cx:pt idx="8370">36</cx:pt>
          <cx:pt idx="8371">33</cx:pt>
          <cx:pt idx="8372">35</cx:pt>
          <cx:pt idx="8373">36</cx:pt>
          <cx:pt idx="8374">35</cx:pt>
          <cx:pt idx="8375">35</cx:pt>
          <cx:pt idx="8376">33</cx:pt>
          <cx:pt idx="8377">21</cx:pt>
          <cx:pt idx="8378">35</cx:pt>
          <cx:pt idx="8379">35</cx:pt>
          <cx:pt idx="8380">36</cx:pt>
          <cx:pt idx="8381">33</cx:pt>
          <cx:pt idx="8382">33</cx:pt>
          <cx:pt idx="8383">33</cx:pt>
          <cx:pt idx="8384">0</cx:pt>
          <cx:pt idx="8385">33</cx:pt>
          <cx:pt idx="8386">33</cx:pt>
          <cx:pt idx="8387">0</cx:pt>
          <cx:pt idx="8388">34</cx:pt>
          <cx:pt idx="8389">35</cx:pt>
          <cx:pt idx="8390">33</cx:pt>
          <cx:pt idx="8391">30</cx:pt>
          <cx:pt idx="8392">30</cx:pt>
          <cx:pt idx="8393">31</cx:pt>
          <cx:pt idx="8394">33</cx:pt>
          <cx:pt idx="8395">31</cx:pt>
          <cx:pt idx="8396">3</cx:pt>
          <cx:pt idx="8397">34</cx:pt>
          <cx:pt idx="8398">34</cx:pt>
          <cx:pt idx="8399">31</cx:pt>
          <cx:pt idx="8400">31</cx:pt>
          <cx:pt idx="8401">30</cx:pt>
          <cx:pt idx="8402">31</cx:pt>
          <cx:pt idx="8403">31</cx:pt>
          <cx:pt idx="8404">35</cx:pt>
          <cx:pt idx="8405">32</cx:pt>
          <cx:pt idx="8406">30</cx:pt>
          <cx:pt idx="8407">31</cx:pt>
          <cx:pt idx="8408">32</cx:pt>
          <cx:pt idx="8409">31</cx:pt>
          <cx:pt idx="8410">32</cx:pt>
          <cx:pt idx="8411">32</cx:pt>
          <cx:pt idx="8412">29</cx:pt>
          <cx:pt idx="8413">19</cx:pt>
          <cx:pt idx="8414">36</cx:pt>
          <cx:pt idx="8415">28</cx:pt>
          <cx:pt idx="8416">19</cx:pt>
          <cx:pt idx="8417">26</cx:pt>
          <cx:pt idx="8418">28</cx:pt>
          <cx:pt idx="8419">25</cx:pt>
          <cx:pt idx="8420">22</cx:pt>
          <cx:pt idx="8421">25</cx:pt>
          <cx:pt idx="8422">28</cx:pt>
          <cx:pt idx="8423">28</cx:pt>
          <cx:pt idx="8424">26</cx:pt>
          <cx:pt idx="8425">27</cx:pt>
          <cx:pt idx="8426">28</cx:pt>
          <cx:pt idx="8427">4</cx:pt>
          <cx:pt idx="8428">28</cx:pt>
          <cx:pt idx="8429">25</cx:pt>
          <cx:pt idx="8430">11</cx:pt>
          <cx:pt idx="8431">28</cx:pt>
          <cx:pt idx="8432">25</cx:pt>
          <cx:pt idx="8433">26</cx:pt>
          <cx:pt idx="8434">27</cx:pt>
          <cx:pt idx="8435">25</cx:pt>
          <cx:pt idx="8436">26</cx:pt>
          <cx:pt idx="8437">29</cx:pt>
          <cx:pt idx="8438">26</cx:pt>
          <cx:pt idx="8439">0</cx:pt>
          <cx:pt idx="8440">29</cx:pt>
          <cx:pt idx="8441">25</cx:pt>
          <cx:pt idx="8442">27</cx:pt>
          <cx:pt idx="8443">22</cx:pt>
          <cx:pt idx="8444">27</cx:pt>
          <cx:pt idx="8445">32</cx:pt>
          <cx:pt idx="8446">28</cx:pt>
          <cx:pt idx="8447">22</cx:pt>
          <cx:pt idx="8448">27</cx:pt>
          <cx:pt idx="8449">26</cx:pt>
          <cx:pt idx="8450">23</cx:pt>
          <cx:pt idx="8451">27</cx:pt>
          <cx:pt idx="8452">6</cx:pt>
          <cx:pt idx="8453">1</cx:pt>
          <cx:pt idx="8454">27</cx:pt>
          <cx:pt idx="8455">21</cx:pt>
          <cx:pt idx="8456">20</cx:pt>
          <cx:pt idx="8457">23</cx:pt>
          <cx:pt idx="8458">28</cx:pt>
          <cx:pt idx="8459">26</cx:pt>
          <cx:pt idx="8460">28</cx:pt>
          <cx:pt idx="8461">26</cx:pt>
          <cx:pt idx="8462">14</cx:pt>
          <cx:pt idx="8463">14</cx:pt>
          <cx:pt idx="8464">21</cx:pt>
          <cx:pt idx="8465">0</cx:pt>
          <cx:pt idx="8466">7</cx:pt>
          <cx:pt idx="8467">38</cx:pt>
          <cx:pt idx="8468">3</cx:pt>
          <cx:pt idx="8469">44</cx:pt>
          <cx:pt idx="8470">0</cx:pt>
          <cx:pt idx="8471">17</cx:pt>
          <cx:pt idx="8472">29</cx:pt>
          <cx:pt idx="8473">7</cx:pt>
          <cx:pt idx="8474">21</cx:pt>
          <cx:pt idx="8475">42</cx:pt>
          <cx:pt idx="8476">38</cx:pt>
          <cx:pt idx="8477">18</cx:pt>
          <cx:pt idx="8478">14</cx:pt>
          <cx:pt idx="8479">11</cx:pt>
          <cx:pt idx="8480">32</cx:pt>
          <cx:pt idx="8481">1</cx:pt>
          <cx:pt idx="8482">29</cx:pt>
          <cx:pt idx="8483">28</cx:pt>
          <cx:pt idx="8484">28</cx:pt>
          <cx:pt idx="8485">34</cx:pt>
          <cx:pt idx="8486">33</cx:pt>
          <cx:pt idx="8487">32</cx:pt>
          <cx:pt idx="8488">4</cx:pt>
          <cx:pt idx="8489">34</cx:pt>
          <cx:pt idx="8490">23</cx:pt>
          <cx:pt idx="8491">27</cx:pt>
          <cx:pt idx="8492">24</cx:pt>
          <cx:pt idx="8493">22</cx:pt>
          <cx:pt idx="8494">27</cx:pt>
          <cx:pt idx="8495">22</cx:pt>
          <cx:pt idx="8496">27</cx:pt>
          <cx:pt idx="8497">27</cx:pt>
          <cx:pt idx="8498">23</cx:pt>
          <cx:pt idx="8499">23</cx:pt>
          <cx:pt idx="8500">29</cx:pt>
          <cx:pt idx="8501">24</cx:pt>
          <cx:pt idx="8502">23</cx:pt>
          <cx:pt idx="8503">28</cx:pt>
          <cx:pt idx="8504">31</cx:pt>
          <cx:pt idx="8505">27</cx:pt>
          <cx:pt idx="8506">27</cx:pt>
          <cx:pt idx="8507">29</cx:pt>
          <cx:pt idx="8508">27</cx:pt>
          <cx:pt idx="8509">24</cx:pt>
          <cx:pt idx="8510">29</cx:pt>
          <cx:pt idx="8511">7</cx:pt>
          <cx:pt idx="8512">33</cx:pt>
          <cx:pt idx="8513">33</cx:pt>
          <cx:pt idx="8514">40</cx:pt>
          <cx:pt idx="8515">13</cx:pt>
          <cx:pt idx="8516">14</cx:pt>
          <cx:pt idx="8517">7</cx:pt>
          <cx:pt idx="8518">7</cx:pt>
          <cx:pt idx="8519">29</cx:pt>
          <cx:pt idx="8520">35</cx:pt>
          <cx:pt idx="8521">5</cx:pt>
          <cx:pt idx="8522">6</cx:pt>
          <cx:pt idx="8523">5</cx:pt>
          <cx:pt idx="8524">7</cx:pt>
          <cx:pt idx="8525">4</cx:pt>
          <cx:pt idx="8526">4</cx:pt>
          <cx:pt idx="8527">4</cx:pt>
          <cx:pt idx="8528">4</cx:pt>
          <cx:pt idx="8529">6</cx:pt>
          <cx:pt idx="8530">2</cx:pt>
          <cx:pt idx="8531">6</cx:pt>
          <cx:pt idx="8532">2</cx:pt>
          <cx:pt idx="8533">2</cx:pt>
          <cx:pt idx="8534">2</cx:pt>
          <cx:pt idx="8535">2</cx:pt>
          <cx:pt idx="8536">2</cx:pt>
          <cx:pt idx="8537">2</cx:pt>
          <cx:pt idx="8538">2</cx:pt>
          <cx:pt idx="8539">34</cx:pt>
          <cx:pt idx="8540">34</cx:pt>
          <cx:pt idx="8541">34</cx:pt>
          <cx:pt idx="8542">3</cx:pt>
          <cx:pt idx="8543">3</cx:pt>
          <cx:pt idx="8544">2</cx:pt>
          <cx:pt idx="8545">2</cx:pt>
          <cx:pt idx="8546">2</cx:pt>
          <cx:pt idx="8547">3</cx:pt>
          <cx:pt idx="8548">2</cx:pt>
          <cx:pt idx="8549">2</cx:pt>
          <cx:pt idx="8550">2</cx:pt>
          <cx:pt idx="8551">2</cx:pt>
          <cx:pt idx="8552">2</cx:pt>
          <cx:pt idx="8553">2</cx:pt>
          <cx:pt idx="8554">3</cx:pt>
          <cx:pt idx="8555">3</cx:pt>
          <cx:pt idx="8556">2</cx:pt>
          <cx:pt idx="8557">2</cx:pt>
          <cx:pt idx="8558">3</cx:pt>
          <cx:pt idx="8559">2</cx:pt>
          <cx:pt idx="8560">2</cx:pt>
          <cx:pt idx="8561">3</cx:pt>
          <cx:pt idx="8562">3</cx:pt>
          <cx:pt idx="8563">3</cx:pt>
          <cx:pt idx="8564">6</cx:pt>
          <cx:pt idx="8565">7</cx:pt>
          <cx:pt idx="8566">6</cx:pt>
          <cx:pt idx="8567">7</cx:pt>
          <cx:pt idx="8568">6</cx:pt>
          <cx:pt idx="8569">5</cx:pt>
          <cx:pt idx="8570">7</cx:pt>
          <cx:pt idx="8571">1</cx:pt>
          <cx:pt idx="8572">0</cx:pt>
          <cx:pt idx="8573">3</cx:pt>
          <cx:pt idx="8574">6</cx:pt>
          <cx:pt idx="8575">6</cx:pt>
          <cx:pt idx="8576">6</cx:pt>
          <cx:pt idx="8577">7</cx:pt>
          <cx:pt idx="8578">4</cx:pt>
          <cx:pt idx="8579">6</cx:pt>
          <cx:pt idx="8580">6</cx:pt>
          <cx:pt idx="8581">6</cx:pt>
          <cx:pt idx="8582">6</cx:pt>
          <cx:pt idx="8583">6</cx:pt>
          <cx:pt idx="8584">4</cx:pt>
          <cx:pt idx="8585">10</cx:pt>
          <cx:pt idx="8586">3</cx:pt>
          <cx:pt idx="8587">3</cx:pt>
          <cx:pt idx="8588">0</cx:pt>
          <cx:pt idx="8589">4</cx:pt>
          <cx:pt idx="8590">1</cx:pt>
          <cx:pt idx="8591">1</cx:pt>
          <cx:pt idx="8592">1</cx:pt>
          <cx:pt idx="8593">1</cx:pt>
          <cx:pt idx="8594">5</cx:pt>
          <cx:pt idx="8595">6</cx:pt>
          <cx:pt idx="8596">3</cx:pt>
          <cx:pt idx="8597">5</cx:pt>
          <cx:pt idx="8598">5</cx:pt>
          <cx:pt idx="8599">1</cx:pt>
          <cx:pt idx="8600">1</cx:pt>
          <cx:pt idx="8601">5</cx:pt>
          <cx:pt idx="8602">1</cx:pt>
          <cx:pt idx="8603">1</cx:pt>
          <cx:pt idx="8604">29</cx:pt>
          <cx:pt idx="8605">36</cx:pt>
          <cx:pt idx="8606">1</cx:pt>
          <cx:pt idx="8607">22</cx:pt>
          <cx:pt idx="8608">29</cx:pt>
          <cx:pt idx="8609">4</cx:pt>
          <cx:pt idx="8610">1</cx:pt>
          <cx:pt idx="8611">1</cx:pt>
          <cx:pt idx="8612">4</cx:pt>
          <cx:pt idx="8613">4</cx:pt>
          <cx:pt idx="8614">1</cx:pt>
          <cx:pt idx="8615">1</cx:pt>
          <cx:pt idx="8616">1</cx:pt>
          <cx:pt idx="8617">0</cx:pt>
          <cx:pt idx="8618">6</cx:pt>
          <cx:pt idx="8619">20</cx:pt>
          <cx:pt idx="8620">24</cx:pt>
          <cx:pt idx="8621">26</cx:pt>
          <cx:pt idx="8622">20</cx:pt>
          <cx:pt idx="8623">20</cx:pt>
          <cx:pt idx="8624">20</cx:pt>
          <cx:pt idx="8625">20</cx:pt>
          <cx:pt idx="8626">20</cx:pt>
          <cx:pt idx="8627">20</cx:pt>
          <cx:pt idx="8628">20</cx:pt>
          <cx:pt idx="8629">25</cx:pt>
          <cx:pt idx="8630">18</cx:pt>
          <cx:pt idx="8631">15</cx:pt>
          <cx:pt idx="8632">18</cx:pt>
          <cx:pt idx="8633">18</cx:pt>
          <cx:pt idx="8634">15</cx:pt>
          <cx:pt idx="8635">26</cx:pt>
          <cx:pt idx="8636">22</cx:pt>
          <cx:pt idx="8637">21</cx:pt>
          <cx:pt idx="8638">15</cx:pt>
          <cx:pt idx="8639">17</cx:pt>
          <cx:pt idx="8640">17</cx:pt>
          <cx:pt idx="8641">16</cx:pt>
          <cx:pt idx="8642">21</cx:pt>
          <cx:pt idx="8643">16</cx:pt>
          <cx:pt idx="8644">1</cx:pt>
          <cx:pt idx="8645">22</cx:pt>
          <cx:pt idx="8646">1</cx:pt>
          <cx:pt idx="8647">2</cx:pt>
          <cx:pt idx="8648">6</cx:pt>
          <cx:pt idx="8649">6</cx:pt>
          <cx:pt idx="8650">1</cx:pt>
          <cx:pt idx="8651">32</cx:pt>
          <cx:pt idx="8652">24</cx:pt>
          <cx:pt idx="8653">28</cx:pt>
          <cx:pt idx="8654">26</cx:pt>
          <cx:pt idx="8655">4</cx:pt>
          <cx:pt idx="8656">31</cx:pt>
          <cx:pt idx="8657">25</cx:pt>
          <cx:pt idx="8658">4</cx:pt>
          <cx:pt idx="8659">14</cx:pt>
          <cx:pt idx="8660">4</cx:pt>
          <cx:pt idx="8661">24</cx:pt>
          <cx:pt idx="8662">4</cx:pt>
          <cx:pt idx="8663">31</cx:pt>
          <cx:pt idx="8664">27</cx:pt>
          <cx:pt idx="8665">30</cx:pt>
          <cx:pt idx="8666">29</cx:pt>
          <cx:pt idx="8667">23</cx:pt>
          <cx:pt idx="8668">28</cx:pt>
          <cx:pt idx="8669">30</cx:pt>
          <cx:pt idx="8670">28</cx:pt>
          <cx:pt idx="8671">28</cx:pt>
          <cx:pt idx="8672">27</cx:pt>
          <cx:pt idx="8673">27</cx:pt>
          <cx:pt idx="8674">23</cx:pt>
          <cx:pt idx="8675">29</cx:pt>
          <cx:pt idx="8676">26</cx:pt>
          <cx:pt idx="8677">31</cx:pt>
          <cx:pt idx="8678">24</cx:pt>
          <cx:pt idx="8679">31</cx:pt>
          <cx:pt idx="8680">25</cx:pt>
          <cx:pt idx="8681">21</cx:pt>
          <cx:pt idx="8682">31</cx:pt>
          <cx:pt idx="8683">31</cx:pt>
          <cx:pt idx="8684">28</cx:pt>
          <cx:pt idx="8685">6</cx:pt>
          <cx:pt idx="8686">25</cx:pt>
          <cx:pt idx="8687">24</cx:pt>
          <cx:pt idx="8688">21</cx:pt>
          <cx:pt idx="8689">26</cx:pt>
          <cx:pt idx="8690">20</cx:pt>
          <cx:pt idx="8691">17</cx:pt>
          <cx:pt idx="8692">10</cx:pt>
          <cx:pt idx="8693">16</cx:pt>
          <cx:pt idx="8694">11</cx:pt>
          <cx:pt idx="8695">14</cx:pt>
          <cx:pt idx="8696">16</cx:pt>
          <cx:pt idx="8697">16</cx:pt>
          <cx:pt idx="8698">16</cx:pt>
          <cx:pt idx="8699">15</cx:pt>
          <cx:pt idx="8700">24</cx:pt>
          <cx:pt idx="8701">25</cx:pt>
          <cx:pt idx="8702">23</cx:pt>
          <cx:pt idx="8703">1</cx:pt>
          <cx:pt idx="8704">1</cx:pt>
          <cx:pt idx="8705">30</cx:pt>
          <cx:pt idx="8706">29</cx:pt>
          <cx:pt idx="8707">26</cx:pt>
          <cx:pt idx="8708">30</cx:pt>
          <cx:pt idx="8709">28</cx:pt>
          <cx:pt idx="8710">30</cx:pt>
          <cx:pt idx="8711">1</cx:pt>
          <cx:pt idx="8712">26</cx:pt>
          <cx:pt idx="8713">28</cx:pt>
          <cx:pt idx="8714">28</cx:pt>
          <cx:pt idx="8715">20</cx:pt>
          <cx:pt idx="8716">21</cx:pt>
          <cx:pt idx="8717">26</cx:pt>
          <cx:pt idx="8718">21</cx:pt>
          <cx:pt idx="8719">19</cx:pt>
          <cx:pt idx="8720">21</cx:pt>
          <cx:pt idx="8721">5</cx:pt>
          <cx:pt idx="8722">27</cx:pt>
          <cx:pt idx="8723">21</cx:pt>
          <cx:pt idx="8724">14</cx:pt>
          <cx:pt idx="8725">20</cx:pt>
          <cx:pt idx="8726">19</cx:pt>
          <cx:pt idx="8727">21</cx:pt>
          <cx:pt idx="8728">0</cx:pt>
          <cx:pt idx="8729">21</cx:pt>
          <cx:pt idx="8730">6</cx:pt>
          <cx:pt idx="8731">14</cx:pt>
          <cx:pt idx="8732">14</cx:pt>
          <cx:pt idx="8733">21</cx:pt>
          <cx:pt idx="8734">10</cx:pt>
          <cx:pt idx="8735">24</cx:pt>
          <cx:pt idx="8736">28</cx:pt>
          <cx:pt idx="8737">5</cx:pt>
          <cx:pt idx="8738">7</cx:pt>
          <cx:pt idx="8739">24</cx:pt>
          <cx:pt idx="8740">7</cx:pt>
          <cx:pt idx="8741">26</cx:pt>
          <cx:pt idx="8742">26</cx:pt>
          <cx:pt idx="8743">18</cx:pt>
          <cx:pt idx="8744">28</cx:pt>
          <cx:pt idx="8745">28</cx:pt>
          <cx:pt idx="8746">24</cx:pt>
          <cx:pt idx="8747">10</cx:pt>
          <cx:pt idx="8748">11</cx:pt>
          <cx:pt idx="8749">25</cx:pt>
          <cx:pt idx="8750">2</cx:pt>
          <cx:pt idx="8751">24</cx:pt>
          <cx:pt idx="8752">23</cx:pt>
          <cx:pt idx="8753">16</cx:pt>
          <cx:pt idx="8754">6</cx:pt>
          <cx:pt idx="8755">16</cx:pt>
          <cx:pt idx="8756">7</cx:pt>
          <cx:pt idx="8757">1</cx:pt>
          <cx:pt idx="8758">16</cx:pt>
          <cx:pt idx="8759">26</cx:pt>
          <cx:pt idx="8760">6</cx:pt>
          <cx:pt idx="8761">16</cx:pt>
          <cx:pt idx="8762">0</cx:pt>
          <cx:pt idx="8763">23</cx:pt>
          <cx:pt idx="8764">23</cx:pt>
          <cx:pt idx="8765">10</cx:pt>
          <cx:pt idx="8766">21</cx:pt>
          <cx:pt idx="8767">25</cx:pt>
          <cx:pt idx="8768">4</cx:pt>
          <cx:pt idx="8769">11</cx:pt>
          <cx:pt idx="8770">4</cx:pt>
          <cx:pt idx="8771">7</cx:pt>
          <cx:pt idx="8772">32</cx:pt>
          <cx:pt idx="8773">7</cx:pt>
          <cx:pt idx="8774">4</cx:pt>
          <cx:pt idx="8775">28</cx:pt>
          <cx:pt idx="8776">28</cx:pt>
          <cx:pt idx="8777">7</cx:pt>
          <cx:pt idx="8778">8</cx:pt>
          <cx:pt idx="8779">25</cx:pt>
          <cx:pt idx="8780">27</cx:pt>
          <cx:pt idx="8781">4</cx:pt>
          <cx:pt idx="8782">20</cx:pt>
          <cx:pt idx="8783">20</cx:pt>
          <cx:pt idx="8784">21</cx:pt>
          <cx:pt idx="8785">12</cx:pt>
          <cx:pt idx="8786">20</cx:pt>
          <cx:pt idx="8787">20</cx:pt>
          <cx:pt idx="8788">21</cx:pt>
          <cx:pt idx="8789">29</cx:pt>
          <cx:pt idx="8790">2</cx:pt>
          <cx:pt idx="8791">14</cx:pt>
          <cx:pt idx="8792">29</cx:pt>
          <cx:pt idx="8793">16</cx:pt>
          <cx:pt idx="8794">26</cx:pt>
          <cx:pt idx="8795">33</cx:pt>
          <cx:pt idx="8796">28</cx:pt>
          <cx:pt idx="8797">6</cx:pt>
          <cx:pt idx="8798">29</cx:pt>
          <cx:pt idx="8799">22</cx:pt>
          <cx:pt idx="8800">2</cx:pt>
          <cx:pt idx="8801">0</cx:pt>
          <cx:pt idx="8802">10</cx:pt>
          <cx:pt idx="8803">10</cx:pt>
          <cx:pt idx="8804">24</cx:pt>
          <cx:pt idx="8805">9</cx:pt>
          <cx:pt idx="8806">29</cx:pt>
          <cx:pt idx="8807">17</cx:pt>
          <cx:pt idx="8808">1</cx:pt>
          <cx:pt idx="8809">29</cx:pt>
          <cx:pt idx="8810">23</cx:pt>
          <cx:pt idx="8811">30</cx:pt>
          <cx:pt idx="8812">29</cx:pt>
          <cx:pt idx="8813">17</cx:pt>
          <cx:pt idx="8814">29</cx:pt>
          <cx:pt idx="8815">7</cx:pt>
          <cx:pt idx="8816">7</cx:pt>
          <cx:pt idx="8817">6</cx:pt>
          <cx:pt idx="8818">7</cx:pt>
          <cx:pt idx="8819">12</cx:pt>
          <cx:pt idx="8820">7</cx:pt>
          <cx:pt idx="8821">5</cx:pt>
          <cx:pt idx="8822">1</cx:pt>
          <cx:pt idx="8823">2</cx:pt>
          <cx:pt idx="8824">0</cx:pt>
          <cx:pt idx="8825">33</cx:pt>
          <cx:pt idx="8826">33</cx:pt>
          <cx:pt idx="8827">34</cx:pt>
          <cx:pt idx="8828">34</cx:pt>
          <cx:pt idx="8829">33</cx:pt>
          <cx:pt idx="8830">34</cx:pt>
          <cx:pt idx="8831">33</cx:pt>
          <cx:pt idx="8832">33</cx:pt>
          <cx:pt idx="8833">35</cx:pt>
          <cx:pt idx="8834">40</cx:pt>
          <cx:pt idx="8835">0</cx:pt>
          <cx:pt idx="8836">42</cx:pt>
          <cx:pt idx="8837">34</cx:pt>
          <cx:pt idx="8838">35</cx:pt>
          <cx:pt idx="8839">5</cx:pt>
          <cx:pt idx="8840">16</cx:pt>
          <cx:pt idx="8841">16</cx:pt>
          <cx:pt idx="8842">13</cx:pt>
          <cx:pt idx="8843">13</cx:pt>
          <cx:pt idx="8844">35</cx:pt>
          <cx:pt idx="8845">41</cx:pt>
          <cx:pt idx="8846">46</cx:pt>
          <cx:pt idx="8847">36</cx:pt>
          <cx:pt idx="8848">34</cx:pt>
          <cx:pt idx="8849">40</cx:pt>
          <cx:pt idx="8850">40</cx:pt>
          <cx:pt idx="8851">35</cx:pt>
          <cx:pt idx="8852">34</cx:pt>
          <cx:pt idx="8853">34</cx:pt>
          <cx:pt idx="8854">35</cx:pt>
          <cx:pt idx="8855">40</cx:pt>
          <cx:pt idx="8856">34</cx:pt>
          <cx:pt idx="8857">38</cx:pt>
          <cx:pt idx="8858">41</cx:pt>
          <cx:pt idx="8859">38</cx:pt>
          <cx:pt idx="8860">35</cx:pt>
          <cx:pt idx="8861">41</cx:pt>
          <cx:pt idx="8862">34</cx:pt>
          <cx:pt idx="8863">38</cx:pt>
          <cx:pt idx="8864">38</cx:pt>
          <cx:pt idx="8865">32</cx:pt>
          <cx:pt idx="8866">37</cx:pt>
          <cx:pt idx="8867">31</cx:pt>
          <cx:pt idx="8868">36</cx:pt>
          <cx:pt idx="8869">31</cx:pt>
          <cx:pt idx="8870">35</cx:pt>
          <cx:pt idx="8871">37</cx:pt>
          <cx:pt idx="8872">35</cx:pt>
          <cx:pt idx="8873">35</cx:pt>
          <cx:pt idx="8874">35</cx:pt>
          <cx:pt idx="8875">35</cx:pt>
          <cx:pt idx="8876">20</cx:pt>
          <cx:pt idx="8877">8</cx:pt>
          <cx:pt idx="8878">15</cx:pt>
          <cx:pt idx="8879">15</cx:pt>
          <cx:pt idx="8880">7</cx:pt>
          <cx:pt idx="8881">5</cx:pt>
          <cx:pt idx="8882">7</cx:pt>
          <cx:pt idx="8883">7</cx:pt>
          <cx:pt idx="8884">5</cx:pt>
          <cx:pt idx="8885">7</cx:pt>
          <cx:pt idx="8886">5</cx:pt>
          <cx:pt idx="8887">7</cx:pt>
          <cx:pt idx="8888">7</cx:pt>
          <cx:pt idx="8889">7</cx:pt>
          <cx:pt idx="8890">3</cx:pt>
          <cx:pt idx="8891">28</cx:pt>
          <cx:pt idx="8892">1</cx:pt>
          <cx:pt idx="8893">21</cx:pt>
          <cx:pt idx="8894">28</cx:pt>
          <cx:pt idx="8895">19</cx:pt>
          <cx:pt idx="8896">19</cx:pt>
          <cx:pt idx="8897">12</cx:pt>
          <cx:pt idx="8898">20</cx:pt>
          <cx:pt idx="8899">14</cx:pt>
          <cx:pt idx="8900">4</cx:pt>
          <cx:pt idx="8901">14</cx:pt>
          <cx:pt idx="8902">20</cx:pt>
          <cx:pt idx="8903">14</cx:pt>
          <cx:pt idx="8904">20</cx:pt>
          <cx:pt idx="8905">21</cx:pt>
          <cx:pt idx="8906">21</cx:pt>
          <cx:pt idx="8907">20</cx:pt>
          <cx:pt idx="8908">20</cx:pt>
          <cx:pt idx="8909">18</cx:pt>
          <cx:pt idx="8910">13</cx:pt>
          <cx:pt idx="8911">16</cx:pt>
          <cx:pt idx="8912">1</cx:pt>
          <cx:pt idx="8913">14</cx:pt>
          <cx:pt idx="8914">14</cx:pt>
          <cx:pt idx="8915">15</cx:pt>
          <cx:pt idx="8916">9</cx:pt>
          <cx:pt idx="8917">9</cx:pt>
          <cx:pt idx="8918">14</cx:pt>
          <cx:pt idx="8919">15</cx:pt>
          <cx:pt idx="8920">9</cx:pt>
          <cx:pt idx="8921">15</cx:pt>
          <cx:pt idx="8922">10</cx:pt>
          <cx:pt idx="8923">10</cx:pt>
          <cx:pt idx="8924">1</cx:pt>
          <cx:pt idx="8925">8</cx:pt>
          <cx:pt idx="8926">7</cx:pt>
          <cx:pt idx="8927">10</cx:pt>
          <cx:pt idx="8928">3</cx:pt>
          <cx:pt idx="8929">10</cx:pt>
          <cx:pt idx="8930">10</cx:pt>
          <cx:pt idx="8931">3</cx:pt>
          <cx:pt idx="8932">2</cx:pt>
          <cx:pt idx="8933">8</cx:pt>
          <cx:pt idx="8934">7</cx:pt>
          <cx:pt idx="8935">7</cx:pt>
          <cx:pt idx="8936">4</cx:pt>
          <cx:pt idx="8937">7</cx:pt>
          <cx:pt idx="8938">4</cx:pt>
          <cx:pt idx="8939">7</cx:pt>
          <cx:pt idx="8940">7</cx:pt>
          <cx:pt idx="8941">7</cx:pt>
          <cx:pt idx="8942">9</cx:pt>
          <cx:pt idx="8943">10</cx:pt>
          <cx:pt idx="8944">6</cx:pt>
          <cx:pt idx="8945">7</cx:pt>
          <cx:pt idx="8946">19</cx:pt>
          <cx:pt idx="8947">6</cx:pt>
          <cx:pt idx="8948">10</cx:pt>
          <cx:pt idx="8949">14</cx:pt>
          <cx:pt idx="8950">0</cx:pt>
          <cx:pt idx="8951">7</cx:pt>
          <cx:pt idx="8952">12</cx:pt>
          <cx:pt idx="8953">14</cx:pt>
          <cx:pt idx="8954">10</cx:pt>
          <cx:pt idx="8955">14</cx:pt>
          <cx:pt idx="8956">3</cx:pt>
          <cx:pt idx="8957">6</cx:pt>
          <cx:pt idx="8958">6</cx:pt>
          <cx:pt idx="8959">6</cx:pt>
          <cx:pt idx="8960">6</cx:pt>
          <cx:pt idx="8961">6</cx:pt>
          <cx:pt idx="8962">6</cx:pt>
          <cx:pt idx="8963">8</cx:pt>
          <cx:pt idx="8964">6</cx:pt>
          <cx:pt idx="8965">11</cx:pt>
          <cx:pt idx="8966">16</cx:pt>
          <cx:pt idx="8967">17</cx:pt>
          <cx:pt idx="8968">5</cx:pt>
          <cx:pt idx="8969">5</cx:pt>
          <cx:pt idx="8970">11</cx:pt>
          <cx:pt idx="8971">4</cx:pt>
          <cx:pt idx="8972">13</cx:pt>
          <cx:pt idx="8973">5</cx:pt>
          <cx:pt idx="8974">11</cx:pt>
          <cx:pt idx="8975">11</cx:pt>
          <cx:pt idx="8976">11</cx:pt>
          <cx:pt idx="8977">11</cx:pt>
          <cx:pt idx="8978">5</cx:pt>
          <cx:pt idx="8979">6</cx:pt>
          <cx:pt idx="8980">2</cx:pt>
          <cx:pt idx="8981">4</cx:pt>
          <cx:pt idx="8982">4</cx:pt>
          <cx:pt idx="8983">20</cx:pt>
          <cx:pt idx="8984">21</cx:pt>
          <cx:pt idx="8985">11</cx:pt>
          <cx:pt idx="8986">26</cx:pt>
          <cx:pt idx="8987">24</cx:pt>
          <cx:pt idx="8988">26</cx:pt>
          <cx:pt idx="8989">21</cx:pt>
          <cx:pt idx="8990">26</cx:pt>
          <cx:pt idx="8991">6</cx:pt>
          <cx:pt idx="8992">14</cx:pt>
          <cx:pt idx="8993">12</cx:pt>
          <cx:pt idx="8994">25</cx:pt>
          <cx:pt idx="8995">21</cx:pt>
          <cx:pt idx="8996">4</cx:pt>
          <cx:pt idx="8997">7</cx:pt>
          <cx:pt idx="8998">14</cx:pt>
          <cx:pt idx="8999">14</cx:pt>
          <cx:pt idx="9000">14</cx:pt>
          <cx:pt idx="9001">14</cx:pt>
          <cx:pt idx="9002">14</cx:pt>
          <cx:pt idx="9003">18</cx:pt>
          <cx:pt idx="9004">14</cx:pt>
          <cx:pt idx="9005">19</cx:pt>
          <cx:pt idx="9006">0</cx:pt>
          <cx:pt idx="9007">25</cx:pt>
          <cx:pt idx="9008">17</cx:pt>
          <cx:pt idx="9009">3</cx:pt>
          <cx:pt idx="9010">8</cx:pt>
          <cx:pt idx="9011">7</cx:pt>
          <cx:pt idx="9012">7</cx:pt>
          <cx:pt idx="9013">7</cx:pt>
          <cx:pt idx="9014">23</cx:pt>
          <cx:pt idx="9015">21</cx:pt>
          <cx:pt idx="9016">7</cx:pt>
          <cx:pt idx="9017">13</cx:pt>
          <cx:pt idx="9018">7</cx:pt>
          <cx:pt idx="9019">2</cx:pt>
          <cx:pt idx="9020">8</cx:pt>
          <cx:pt idx="9021">19</cx:pt>
          <cx:pt idx="9022">13</cx:pt>
          <cx:pt idx="9023">32</cx:pt>
          <cx:pt idx="9024">13</cx:pt>
          <cx:pt idx="9025">19</cx:pt>
          <cx:pt idx="9026">21</cx:pt>
          <cx:pt idx="9027">21</cx:pt>
          <cx:pt idx="9028">9</cx:pt>
          <cx:pt idx="9029">9</cx:pt>
          <cx:pt idx="9030">9</cx:pt>
          <cx:pt idx="9031">9</cx:pt>
          <cx:pt idx="9032">9</cx:pt>
          <cx:pt idx="9033">9</cx:pt>
          <cx:pt idx="9034">8</cx:pt>
          <cx:pt idx="9035">8</cx:pt>
          <cx:pt idx="9036">20</cx:pt>
          <cx:pt idx="9037">22</cx:pt>
          <cx:pt idx="9038">10</cx:pt>
          <cx:pt idx="9039">14</cx:pt>
          <cx:pt idx="9040">14</cx:pt>
          <cx:pt idx="9041">9</cx:pt>
          <cx:pt idx="9042">15</cx:pt>
          <cx:pt idx="9043">8</cx:pt>
          <cx:pt idx="9044">10</cx:pt>
          <cx:pt idx="9045">15</cx:pt>
          <cx:pt idx="9046">10</cx:pt>
          <cx:pt idx="9047">16</cx:pt>
          <cx:pt idx="9048">6</cx:pt>
          <cx:pt idx="9049">16</cx:pt>
          <cx:pt idx="9050">3</cx:pt>
          <cx:pt idx="9051">16</cx:pt>
          <cx:pt idx="9052">22</cx:pt>
          <cx:pt idx="9053">13</cx:pt>
          <cx:pt idx="9054">7</cx:pt>
          <cx:pt idx="9055">14</cx:pt>
          <cx:pt idx="9056">9</cx:pt>
          <cx:pt idx="9057">17</cx:pt>
          <cx:pt idx="9058">14</cx:pt>
          <cx:pt idx="9059">17</cx:pt>
          <cx:pt idx="9060">23</cx:pt>
          <cx:pt idx="9061">17</cx:pt>
          <cx:pt idx="9062">9</cx:pt>
          <cx:pt idx="9063">17</cx:pt>
          <cx:pt idx="9064">10</cx:pt>
          <cx:pt idx="9065">8</cx:pt>
          <cx:pt idx="9066">8</cx:pt>
          <cx:pt idx="9067">8</cx:pt>
          <cx:pt idx="9068">7</cx:pt>
          <cx:pt idx="9069">8</cx:pt>
          <cx:pt idx="9070">14</cx:pt>
          <cx:pt idx="9071">9</cx:pt>
          <cx:pt idx="9072">8</cx:pt>
          <cx:pt idx="9073">8</cx:pt>
          <cx:pt idx="9074">14</cx:pt>
          <cx:pt idx="9075">13</cx:pt>
          <cx:pt idx="9076">9</cx:pt>
          <cx:pt idx="9077">14</cx:pt>
          <cx:pt idx="9078">9</cx:pt>
          <cx:pt idx="9079">10</cx:pt>
          <cx:pt idx="9080">14</cx:pt>
          <cx:pt idx="9081">10</cx:pt>
          <cx:pt idx="9082">10</cx:pt>
          <cx:pt idx="9083">7</cx:pt>
          <cx:pt idx="9084">14</cx:pt>
          <cx:pt idx="9085">9</cx:pt>
          <cx:pt idx="9086">13</cx:pt>
          <cx:pt idx="9087">8</cx:pt>
          <cx:pt idx="9088">9</cx:pt>
          <cx:pt idx="9089">14</cx:pt>
          <cx:pt idx="9090">8</cx:pt>
          <cx:pt idx="9091">9</cx:pt>
          <cx:pt idx="9092">8</cx:pt>
          <cx:pt idx="9093">9</cx:pt>
          <cx:pt idx="9094">8</cx:pt>
          <cx:pt idx="9095">7</cx:pt>
          <cx:pt idx="9096">9</cx:pt>
          <cx:pt idx="9097">8</cx:pt>
          <cx:pt idx="9098">8</cx:pt>
          <cx:pt idx="9099">9</cx:pt>
          <cx:pt idx="9100">10</cx:pt>
          <cx:pt idx="9101">14</cx:pt>
          <cx:pt idx="9102">10</cx:pt>
          <cx:pt idx="9103">11</cx:pt>
          <cx:pt idx="9104">10</cx:pt>
          <cx:pt idx="9105">14</cx:pt>
          <cx:pt idx="9106">7</cx:pt>
          <cx:pt idx="9107">4</cx:pt>
          <cx:pt idx="9108">9</cx:pt>
          <cx:pt idx="9109">9</cx:pt>
          <cx:pt idx="9110">9</cx:pt>
          <cx:pt idx="9111">10</cx:pt>
          <cx:pt idx="9112">10</cx:pt>
          <cx:pt idx="9113">14</cx:pt>
          <cx:pt idx="9114">10</cx:pt>
          <cx:pt idx="9115">9</cx:pt>
          <cx:pt idx="9116">14</cx:pt>
          <cx:pt idx="9117">8</cx:pt>
          <cx:pt idx="9118">8</cx:pt>
          <cx:pt idx="9119">11</cx:pt>
          <cx:pt idx="9120">1</cx:pt>
          <cx:pt idx="9121">5</cx:pt>
          <cx:pt idx="9122">15</cx:pt>
          <cx:pt idx="9123">22</cx:pt>
          <cx:pt idx="9124">5</cx:pt>
          <cx:pt idx="9125">5</cx:pt>
          <cx:pt idx="9126">5</cx:pt>
          <cx:pt idx="9127">1</cx:pt>
          <cx:pt idx="9128">6</cx:pt>
          <cx:pt idx="9129">1</cx:pt>
          <cx:pt idx="9130">1</cx:pt>
          <cx:pt idx="9131">1</cx:pt>
          <cx:pt idx="9132">4</cx:pt>
          <cx:pt idx="9133">5</cx:pt>
          <cx:pt idx="9134">15</cx:pt>
          <cx:pt idx="9135">0</cx:pt>
          <cx:pt idx="9136">15</cx:pt>
          <cx:pt idx="9137">22</cx:pt>
          <cx:pt idx="9138">15</cx:pt>
          <cx:pt idx="9139">22</cx:pt>
          <cx:pt idx="9140">15</cx:pt>
          <cx:pt idx="9141">14</cx:pt>
          <cx:pt idx="9142">0</cx:pt>
          <cx:pt idx="9143">0</cx:pt>
          <cx:pt idx="9144">6</cx:pt>
          <cx:pt idx="9145">12</cx:pt>
          <cx:pt idx="9146">13</cx:pt>
          <cx:pt idx="9147">8</cx:pt>
          <cx:pt idx="9148">1</cx:pt>
          <cx:pt idx="9149">1</cx:pt>
          <cx:pt idx="9150">1</cx:pt>
          <cx:pt idx="9151">1</cx:pt>
          <cx:pt idx="9152">32</cx:pt>
          <cx:pt idx="9153">55</cx:pt>
          <cx:pt idx="9154">21</cx:pt>
          <cx:pt idx="9155">21</cx:pt>
          <cx:pt idx="9156">61</cx:pt>
          <cx:pt idx="9157">61</cx:pt>
          <cx:pt idx="9158">28</cx:pt>
          <cx:pt idx="9159">21</cx:pt>
          <cx:pt idx="9160">57</cx:pt>
          <cx:pt idx="9161">26</cx:pt>
          <cx:pt idx="9162">58</cx:pt>
          <cx:pt idx="9163">23</cx:pt>
          <cx:pt idx="9164">34</cx:pt>
          <cx:pt idx="9165">3</cx:pt>
          <cx:pt idx="9166">23</cx:pt>
          <cx:pt idx="9167">58</cx:pt>
          <cx:pt idx="9168">58</cx:pt>
          <cx:pt idx="9169">36</cx:pt>
          <cx:pt idx="9170">33</cx:pt>
          <cx:pt idx="9171">28</cx:pt>
          <cx:pt idx="9172">5</cx:pt>
          <cx:pt idx="9173">17</cx:pt>
          <cx:pt idx="9174">0</cx:pt>
          <cx:pt idx="9175">0</cx:pt>
          <cx:pt idx="9176">8</cx:pt>
          <cx:pt idx="9177">13</cx:pt>
          <cx:pt idx="9178">18</cx:pt>
          <cx:pt idx="9179">15</cx:pt>
          <cx:pt idx="9180">20</cx:pt>
          <cx:pt idx="9181">15</cx:pt>
          <cx:pt idx="9182">20</cx:pt>
          <cx:pt idx="9183">16</cx:pt>
          <cx:pt idx="9184">1</cx:pt>
          <cx:pt idx="9185">7</cx:pt>
          <cx:pt idx="9186">19</cx:pt>
          <cx:pt idx="9187">19</cx:pt>
          <cx:pt idx="9188">16</cx:pt>
          <cx:pt idx="9189">15</cx:pt>
          <cx:pt idx="9190">16</cx:pt>
          <cx:pt idx="9191">15</cx:pt>
          <cx:pt idx="9192">1</cx:pt>
          <cx:pt idx="9193">1</cx:pt>
          <cx:pt idx="9194">1</cx:pt>
          <cx:pt idx="9195">4</cx:pt>
          <cx:pt idx="9196">7</cx:pt>
          <cx:pt idx="9197">7</cx:pt>
          <cx:pt idx="9198">4</cx:pt>
          <cx:pt idx="9199">4</cx:pt>
          <cx:pt idx="9200">4</cx:pt>
          <cx:pt idx="9201">7</cx:pt>
          <cx:pt idx="9202">0</cx:pt>
          <cx:pt idx="9203">1</cx:pt>
          <cx:pt idx="9204">8</cx:pt>
          <cx:pt idx="9205">4</cx:pt>
          <cx:pt idx="9206">4</cx:pt>
          <cx:pt idx="9207">5</cx:pt>
          <cx:pt idx="9208">0</cx:pt>
          <cx:pt idx="9209">2</cx:pt>
          <cx:pt idx="9210">3</cx:pt>
          <cx:pt idx="9211">1</cx:pt>
          <cx:pt idx="9212">4</cx:pt>
          <cx:pt idx="9213">7</cx:pt>
          <cx:pt idx="9214">5</cx:pt>
          <cx:pt idx="9215">10</cx:pt>
          <cx:pt idx="9216">13</cx:pt>
          <cx:pt idx="9217">5</cx:pt>
          <cx:pt idx="9218">6</cx:pt>
          <cx:pt idx="9219">14</cx:pt>
          <cx:pt idx="9220">4</cx:pt>
          <cx:pt idx="9221">6</cx:pt>
          <cx:pt idx="9222">4</cx:pt>
          <cx:pt idx="9223">3</cx:pt>
          <cx:pt idx="9224">4</cx:pt>
          <cx:pt idx="9225">6</cx:pt>
          <cx:pt idx="9226">3</cx:pt>
          <cx:pt idx="9227">3</cx:pt>
          <cx:pt idx="9228">6</cx:pt>
          <cx:pt idx="9229">13</cx:pt>
          <cx:pt idx="9230">7</cx:pt>
          <cx:pt idx="9231">6</cx:pt>
          <cx:pt idx="9232">0</cx:pt>
          <cx:pt idx="9233">6</cx:pt>
          <cx:pt idx="9234">5</cx:pt>
          <cx:pt idx="9235">12</cx:pt>
          <cx:pt idx="9236">5</cx:pt>
          <cx:pt idx="9237">19</cx:pt>
          <cx:pt idx="9238">5</cx:pt>
          <cx:pt idx="9239">19</cx:pt>
          <cx:pt idx="9240">5</cx:pt>
          <cx:pt idx="9241">12</cx:pt>
          <cx:pt idx="9242">12</cx:pt>
          <cx:pt idx="9243">12</cx:pt>
          <cx:pt idx="9244">5</cx:pt>
          <cx:pt idx="9245">14</cx:pt>
          <cx:pt idx="9246">2</cx:pt>
          <cx:pt idx="9247">14</cx:pt>
          <cx:pt idx="9248">1</cx:pt>
          <cx:pt idx="9249">0</cx:pt>
          <cx:pt idx="9250">7</cx:pt>
          <cx:pt idx="9251">7</cx:pt>
          <cx:pt idx="9252">7</cx:pt>
          <cx:pt idx="9253">13</cx:pt>
          <cx:pt idx="9254">7</cx:pt>
          <cx:pt idx="9255">2</cx:pt>
          <cx:pt idx="9256">2</cx:pt>
          <cx:pt idx="9257">5</cx:pt>
          <cx:pt idx="9258">7</cx:pt>
          <cx:pt idx="9259">3</cx:pt>
          <cx:pt idx="9260">2</cx:pt>
          <cx:pt idx="9261">7</cx:pt>
          <cx:pt idx="9262">6</cx:pt>
          <cx:pt idx="9263">7</cx:pt>
          <cx:pt idx="9264">8</cx:pt>
          <cx:pt idx="9265">8</cx:pt>
          <cx:pt idx="9266">8</cx:pt>
          <cx:pt idx="9267">3</cx:pt>
          <cx:pt idx="9268">3</cx:pt>
          <cx:pt idx="9269">8</cx:pt>
          <cx:pt idx="9270">21</cx:pt>
          <cx:pt idx="9271">21</cx:pt>
          <cx:pt idx="9272">8</cx:pt>
          <cx:pt idx="9273">20</cx:pt>
          <cx:pt idx="9274">14</cx:pt>
          <cx:pt idx="9275">21</cx:pt>
          <cx:pt idx="9276">8</cx:pt>
          <cx:pt idx="9277">33</cx:pt>
          <cx:pt idx="9278">27</cx:pt>
          <cx:pt idx="9279">23</cx:pt>
          <cx:pt idx="9280">21</cx:pt>
          <cx:pt idx="9281">27</cx:pt>
          <cx:pt idx="9282">8</cx:pt>
          <cx:pt idx="9283">20</cx:pt>
          <cx:pt idx="9284">22</cx:pt>
          <cx:pt idx="9285">10</cx:pt>
          <cx:pt idx="9286">16</cx:pt>
          <cx:pt idx="9287">16</cx:pt>
          <cx:pt idx="9288">0</cx:pt>
          <cx:pt idx="9289">22</cx:pt>
          <cx:pt idx="9290">16</cx:pt>
          <cx:pt idx="9291">9</cx:pt>
          <cx:pt idx="9292">16</cx:pt>
          <cx:pt idx="9293">11</cx:pt>
          <cx:pt idx="9294">18</cx:pt>
          <cx:pt idx="9295">20</cx:pt>
          <cx:pt idx="9296">19</cx:pt>
          <cx:pt idx="9297">3</cx:pt>
          <cx:pt idx="9298">7</cx:pt>
          <cx:pt idx="9299">14</cx:pt>
          <cx:pt idx="9300">7</cx:pt>
          <cx:pt idx="9301">20</cx:pt>
          <cx:pt idx="9302">8</cx:pt>
          <cx:pt idx="9303">21</cx:pt>
          <cx:pt idx="9304">29</cx:pt>
          <cx:pt idx="9305">8</cx:pt>
          <cx:pt idx="9306">7</cx:pt>
          <cx:pt idx="9307">8</cx:pt>
          <cx:pt idx="9308">26</cx:pt>
          <cx:pt idx="9309">7</cx:pt>
          <cx:pt idx="9310">14</cx:pt>
          <cx:pt idx="9311">20</cx:pt>
          <cx:pt idx="9312">21</cx:pt>
          <cx:pt idx="9313">29</cx:pt>
          <cx:pt idx="9314">27</cx:pt>
          <cx:pt idx="9315">14</cx:pt>
          <cx:pt idx="9316">9</cx:pt>
          <cx:pt idx="9317">14</cx:pt>
          <cx:pt idx="9318">14</cx:pt>
          <cx:pt idx="9319">21</cx:pt>
          <cx:pt idx="9320">9</cx:pt>
          <cx:pt idx="9321">7</cx:pt>
          <cx:pt idx="9322">17</cx:pt>
          <cx:pt idx="9323">22</cx:pt>
          <cx:pt idx="9324">22</cx:pt>
          <cx:pt idx="9325">17</cx:pt>
          <cx:pt idx="9326">21</cx:pt>
          <cx:pt idx="9327">22</cx:pt>
          <cx:pt idx="9328">21</cx:pt>
          <cx:pt idx="9329">16</cx:pt>
          <cx:pt idx="9330">6</cx:pt>
          <cx:pt idx="9331">13</cx:pt>
          <cx:pt idx="9332">3</cx:pt>
          <cx:pt idx="9333">7</cx:pt>
          <cx:pt idx="9334">4</cx:pt>
          <cx:pt idx="9335">0</cx:pt>
          <cx:pt idx="9336">21</cx:pt>
          <cx:pt idx="9337">35</cx:pt>
          <cx:pt idx="9338">21</cx:pt>
          <cx:pt idx="9339">35</cx:pt>
          <cx:pt idx="9340">14</cx:pt>
          <cx:pt idx="9341">35</cx:pt>
          <cx:pt idx="9342">14</cx:pt>
          <cx:pt idx="9343">35</cx:pt>
          <cx:pt idx="9344">35</cx:pt>
          <cx:pt idx="9345">3</cx:pt>
          <cx:pt idx="9346">14</cx:pt>
          <cx:pt idx="9347">35</cx:pt>
          <cx:pt idx="9348">4</cx:pt>
          <cx:pt idx="9349">14</cx:pt>
          <cx:pt idx="9350">10</cx:pt>
          <cx:pt idx="9351">14</cx:pt>
          <cx:pt idx="9352">3</cx:pt>
          <cx:pt idx="9353">6</cx:pt>
          <cx:pt idx="9354">5</cx:pt>
          <cx:pt idx="9355">10</cx:pt>
          <cx:pt idx="9356">4</cx:pt>
          <cx:pt idx="9357">4</cx:pt>
          <cx:pt idx="9358">6</cx:pt>
          <cx:pt idx="9359">7</cx:pt>
          <cx:pt idx="9360">7</cx:pt>
          <cx:pt idx="9361">5</cx:pt>
          <cx:pt idx="9362">5</cx:pt>
          <cx:pt idx="9363">7</cx:pt>
          <cx:pt idx="9364">4</cx:pt>
          <cx:pt idx="9365">6</cx:pt>
          <cx:pt idx="9366">6</cx:pt>
          <cx:pt idx="9367">5</cx:pt>
          <cx:pt idx="9368">8</cx:pt>
          <cx:pt idx="9369">21</cx:pt>
          <cx:pt idx="9370">26</cx:pt>
          <cx:pt idx="9371">21</cx:pt>
          <cx:pt idx="9372">20</cx:pt>
          <cx:pt idx="9373">14</cx:pt>
          <cx:pt idx="9374">19</cx:pt>
          <cx:pt idx="9375">19</cx:pt>
          <cx:pt idx="9376">0</cx:pt>
          <cx:pt idx="9377">18</cx:pt>
          <cx:pt idx="9378">14</cx:pt>
          <cx:pt idx="9379">20</cx:pt>
          <cx:pt idx="9380">17</cx:pt>
          <cx:pt idx="9381">13</cx:pt>
          <cx:pt idx="9382">19</cx:pt>
          <cx:pt idx="9383">21</cx:pt>
          <cx:pt idx="9384">21</cx:pt>
          <cx:pt idx="9385">0</cx:pt>
          <cx:pt idx="9386">21</cx:pt>
          <cx:pt idx="9387">21</cx:pt>
          <cx:pt idx="9388">14</cx:pt>
          <cx:pt idx="9389">21</cx:pt>
          <cx:pt idx="9390">12</cx:pt>
          <cx:pt idx="9391">19</cx:pt>
          <cx:pt idx="9392">21</cx:pt>
          <cx:pt idx="9393">17</cx:pt>
          <cx:pt idx="9394">21</cx:pt>
          <cx:pt idx="9395">28</cx:pt>
          <cx:pt idx="9396">14</cx:pt>
          <cx:pt idx="9397">21</cx:pt>
          <cx:pt idx="9398">0</cx:pt>
          <cx:pt idx="9399">0</cx:pt>
          <cx:pt idx="9400">6</cx:pt>
          <cx:pt idx="9401">1</cx:pt>
          <cx:pt idx="9402">5</cx:pt>
          <cx:pt idx="9403">15</cx:pt>
          <cx:pt idx="9404">27</cx:pt>
          <cx:pt idx="9405">21</cx:pt>
          <cx:pt idx="9406">18</cx:pt>
          <cx:pt idx="9407">25</cx:pt>
          <cx:pt idx="9408">18</cx:pt>
          <cx:pt idx="9409">1</cx:pt>
          <cx:pt idx="9410">1</cx:pt>
          <cx:pt idx="9411">0</cx:pt>
          <cx:pt idx="9412">0</cx:pt>
          <cx:pt idx="9413">1</cx:pt>
          <cx:pt idx="9414">0</cx:pt>
          <cx:pt idx="9415">0</cx:pt>
          <cx:pt idx="9416">23</cx:pt>
          <cx:pt idx="9417">29</cx:pt>
          <cx:pt idx="9418">28</cx:pt>
          <cx:pt idx="9419">23</cx:pt>
          <cx:pt idx="9420">22</cx:pt>
          <cx:pt idx="9421">26</cx:pt>
          <cx:pt idx="9422">21</cx:pt>
          <cx:pt idx="9423">22</cx:pt>
          <cx:pt idx="9424">22</cx:pt>
          <cx:pt idx="9425">23</cx:pt>
          <cx:pt idx="9426">23</cx:pt>
          <cx:pt idx="9427">14</cx:pt>
          <cx:pt idx="9428">6</cx:pt>
          <cx:pt idx="9429">23</cx:pt>
          <cx:pt idx="9430">6</cx:pt>
          <cx:pt idx="9431">9</cx:pt>
          <cx:pt idx="9432">9</cx:pt>
          <cx:pt idx="9433">23</cx:pt>
          <cx:pt idx="9434">30</cx:pt>
          <cx:pt idx="9435">24</cx:pt>
          <cx:pt idx="9436">22</cx:pt>
          <cx:pt idx="9437">1</cx:pt>
          <cx:pt idx="9438">2</cx:pt>
          <cx:pt idx="9439">24</cx:pt>
          <cx:pt idx="9440">17</cx:pt>
          <cx:pt idx="9441">23</cx:pt>
          <cx:pt idx="9442">22</cx:pt>
          <cx:pt idx="9443">17</cx:pt>
          <cx:pt idx="9444">16</cx:pt>
          <cx:pt idx="9445">7</cx:pt>
          <cx:pt idx="9446">16</cx:pt>
          <cx:pt idx="9447">7</cx:pt>
          <cx:pt idx="9448">24</cx:pt>
          <cx:pt idx="9449">24</cx:pt>
          <cx:pt idx="9450">0</cx:pt>
          <cx:pt idx="9451">23</cx:pt>
          <cx:pt idx="9452">23</cx:pt>
          <cx:pt idx="9453">15</cx:pt>
          <cx:pt idx="9454">10</cx:pt>
          <cx:pt idx="9455">16</cx:pt>
          <cx:pt idx="9456">16</cx:pt>
          <cx:pt idx="9457">14</cx:pt>
          <cx:pt idx="9458">18</cx:pt>
          <cx:pt idx="9459">9</cx:pt>
          <cx:pt idx="9460">0</cx:pt>
          <cx:pt idx="9461">5</cx:pt>
          <cx:pt idx="9462">12</cx:pt>
          <cx:pt idx="9463">5</cx:pt>
          <cx:pt idx="9464">0</cx:pt>
          <cx:pt idx="9465">3</cx:pt>
          <cx:pt idx="9466">0</cx:pt>
          <cx:pt idx="9467">5</cx:pt>
          <cx:pt idx="9468">4</cx:pt>
          <cx:pt idx="9469">0</cx:pt>
          <cx:pt idx="9470">3</cx:pt>
          <cx:pt idx="9471">3</cx:pt>
          <cx:pt idx="9472">0</cx:pt>
          <cx:pt idx="9473">0</cx:pt>
          <cx:pt idx="9474">0</cx:pt>
          <cx:pt idx="9475">0</cx:pt>
          <cx:pt idx="9476">5</cx:pt>
          <cx:pt idx="9477">4</cx:pt>
          <cx:pt idx="9478">0</cx:pt>
          <cx:pt idx="9479">1</cx:pt>
          <cx:pt idx="9480">4</cx:pt>
          <cx:pt idx="9481">0</cx:pt>
          <cx:pt idx="9482">4</cx:pt>
          <cx:pt idx="9483">6</cx:pt>
          <cx:pt idx="9484">2</cx:pt>
          <cx:pt idx="9485">0</cx:pt>
          <cx:pt idx="9486">0</cx:pt>
          <cx:pt idx="9487">0</cx:pt>
          <cx:pt idx="9488">2</cx:pt>
          <cx:pt idx="9489">2</cx:pt>
          <cx:pt idx="9490">2</cx:pt>
          <cx:pt idx="9491">0</cx:pt>
          <cx:pt idx="9492">0</cx:pt>
          <cx:pt idx="9493">0</cx:pt>
          <cx:pt idx="9494">1</cx:pt>
          <cx:pt idx="9495">4</cx:pt>
          <cx:pt idx="9496">8</cx:pt>
          <cx:pt idx="9497">1</cx:pt>
          <cx:pt idx="9498">7</cx:pt>
          <cx:pt idx="9499">1</cx:pt>
          <cx:pt idx="9500">2</cx:pt>
          <cx:pt idx="9501">8</cx:pt>
          <cx:pt idx="9502">6</cx:pt>
          <cx:pt idx="9503">28</cx:pt>
          <cx:pt idx="9504">1</cx:pt>
          <cx:pt idx="9505">10</cx:pt>
          <cx:pt idx="9506">17</cx:pt>
          <cx:pt idx="9507">9</cx:pt>
          <cx:pt idx="9508">9</cx:pt>
          <cx:pt idx="9509">15</cx:pt>
          <cx:pt idx="9510">9</cx:pt>
          <cx:pt idx="9511">15</cx:pt>
          <cx:pt idx="9512">59</cx:pt>
          <cx:pt idx="9513">8</cx:pt>
          <cx:pt idx="9514">10</cx:pt>
          <cx:pt idx="9515">8</cx:pt>
          <cx:pt idx="9516">28</cx:pt>
          <cx:pt idx="9517">8</cx:pt>
          <cx:pt idx="9518">10</cx:pt>
          <cx:pt idx="9519">4</cx:pt>
          <cx:pt idx="9520">6</cx:pt>
          <cx:pt idx="9521">6</cx:pt>
          <cx:pt idx="9522">4</cx:pt>
          <cx:pt idx="9523">4</cx:pt>
          <cx:pt idx="9524">4</cx:pt>
          <cx:pt idx="9525">4</cx:pt>
          <cx:pt idx="9526">4</cx:pt>
          <cx:pt idx="9527">6</cx:pt>
          <cx:pt idx="9528">4</cx:pt>
          <cx:pt idx="9529">4</cx:pt>
          <cx:pt idx="9530">4</cx:pt>
          <cx:pt idx="9531">6</cx:pt>
          <cx:pt idx="9532">4</cx:pt>
          <cx:pt idx="9533">4</cx:pt>
          <cx:pt idx="9534">151</cx:pt>
          <cx:pt idx="9535">46</cx:pt>
          <cx:pt idx="9536">126</cx:pt>
          <cx:pt idx="9537">21</cx:pt>
          <cx:pt idx="9538">66</cx:pt>
          <cx:pt idx="9539">39</cx:pt>
          <cx:pt idx="9540">11</cx:pt>
          <cx:pt idx="9541">18</cx:pt>
          <cx:pt idx="9542">11</cx:pt>
          <cx:pt idx="9543">7</cx:pt>
          <cx:pt idx="9544">11</cx:pt>
          <cx:pt idx="9545">6</cx:pt>
          <cx:pt idx="9546">7</cx:pt>
          <cx:pt idx="9547">6</cx:pt>
          <cx:pt idx="9548">5</cx:pt>
          <cx:pt idx="9549">5</cx:pt>
          <cx:pt idx="9550">5</cx:pt>
          <cx:pt idx="9551">6</cx:pt>
          <cx:pt idx="9552">1</cx:pt>
          <cx:pt idx="9553">6</cx:pt>
          <cx:pt idx="9554">2</cx:pt>
          <cx:pt idx="9555">7</cx:pt>
          <cx:pt idx="9556">15</cx:pt>
          <cx:pt idx="9557">42</cx:pt>
          <cx:pt idx="9558">104</cx:pt>
          <cx:pt idx="9559">14</cx:pt>
          <cx:pt idx="9560">9</cx:pt>
          <cx:pt idx="9561">111</cx:pt>
          <cx:pt idx="9562">29</cx:pt>
          <cx:pt idx="9563">14</cx:pt>
          <cx:pt idx="9564">7</cx:pt>
          <cx:pt idx="9565">15</cx:pt>
          <cx:pt idx="9566">27</cx:pt>
          <cx:pt idx="9567">6</cx:pt>
          <cx:pt idx="9568">6</cx:pt>
          <cx:pt idx="9569">6</cx:pt>
          <cx:pt idx="9570">4</cx:pt>
          <cx:pt idx="9571">5</cx:pt>
          <cx:pt idx="9572">6</cx:pt>
          <cx:pt idx="9573">4</cx:pt>
          <cx:pt idx="9574">4</cx:pt>
          <cx:pt idx="9575">6</cx:pt>
          <cx:pt idx="9576">6</cx:pt>
          <cx:pt idx="9577">6</cx:pt>
          <cx:pt idx="9578">8</cx:pt>
          <cx:pt idx="9579">5</cx:pt>
          <cx:pt idx="9580">4</cx:pt>
          <cx:pt idx="9581">5</cx:pt>
          <cx:pt idx="9582">6</cx:pt>
          <cx:pt idx="9583">8</cx:pt>
          <cx:pt idx="9584">7</cx:pt>
          <cx:pt idx="9585">7</cx:pt>
          <cx:pt idx="9586">34</cx:pt>
          <cx:pt idx="9587">34</cx:pt>
          <cx:pt idx="9588">34</cx:pt>
          <cx:pt idx="9589">33</cx:pt>
          <cx:pt idx="9590">34</cx:pt>
          <cx:pt idx="9591">34</cx:pt>
          <cx:pt idx="9592">34</cx:pt>
          <cx:pt idx="9593">35</cx:pt>
          <cx:pt idx="9594">34</cx:pt>
          <cx:pt idx="9595">34</cx:pt>
          <cx:pt idx="9596">34</cx:pt>
          <cx:pt idx="9597">34</cx:pt>
          <cx:pt idx="9598">33</cx:pt>
          <cx:pt idx="9599">34</cx:pt>
          <cx:pt idx="9600">18</cx:pt>
          <cx:pt idx="9601">33</cx:pt>
          <cx:pt idx="9602">32</cx:pt>
          <cx:pt idx="9603">33</cx:pt>
          <cx:pt idx="9604">32</cx:pt>
          <cx:pt idx="9605">29</cx:pt>
          <cx:pt idx="9606">35</cx:pt>
          <cx:pt idx="9607">32</cx:pt>
          <cx:pt idx="9608">75</cx:pt>
          <cx:pt idx="9609">62</cx:pt>
          <cx:pt idx="9610">69</cx:pt>
          <cx:pt idx="9611">70</cx:pt>
          <cx:pt idx="9612">50</cx:pt>
          <cx:pt idx="9613">68</cx:pt>
          <cx:pt idx="9614">21</cx:pt>
          <cx:pt idx="9615">21</cx:pt>
          <cx:pt idx="9616">21</cx:pt>
          <cx:pt idx="9617">21</cx:pt>
          <cx:pt idx="9618">21</cx:pt>
          <cx:pt idx="9619">14</cx:pt>
          <cx:pt idx="9620">23</cx:pt>
          <cx:pt idx="9621">14</cx:pt>
          <cx:pt idx="9622">14</cx:pt>
          <cx:pt idx="9623">14</cx:pt>
          <cx:pt idx="9624">7</cx:pt>
          <cx:pt idx="9625">26</cx:pt>
          <cx:pt idx="9626">7</cx:pt>
          <cx:pt idx="9627">33</cx:pt>
          <cx:pt idx="9628">12</cx:pt>
          <cx:pt idx="9629">17</cx:pt>
          <cx:pt idx="9630">12</cx:pt>
          <cx:pt idx="9631">5</cx:pt>
          <cx:pt idx="9632">5</cx:pt>
          <cx:pt idx="9633">35</cx:pt>
          <cx:pt idx="9634">14</cx:pt>
          <cx:pt idx="9635">14</cx:pt>
          <cx:pt idx="9636">21</cx:pt>
          <cx:pt idx="9637">68</cx:pt>
          <cx:pt idx="9638">79</cx:pt>
          <cx:pt idx="9639">30</cx:pt>
          <cx:pt idx="9640">28</cx:pt>
          <cx:pt idx="9641">65</cx:pt>
          <cx:pt idx="9642">25</cx:pt>
          <cx:pt idx="9643">70</cx:pt>
          <cx:pt idx="9644">17</cx:pt>
          <cx:pt idx="9645">17</cx:pt>
          <cx:pt idx="9646">60</cx:pt>
          <cx:pt idx="9647">7</cx:pt>
          <cx:pt idx="9648">63</cx:pt>
          <cx:pt idx="9649">1</cx:pt>
          <cx:pt idx="9650">7</cx:pt>
          <cx:pt idx="9651">14</cx:pt>
          <cx:pt idx="9652">7</cx:pt>
          <cx:pt idx="9653">40</cx:pt>
          <cx:pt idx="9654">14</cx:pt>
          <cx:pt idx="9655">4</cx:pt>
          <cx:pt idx="9656">9</cx:pt>
          <cx:pt idx="9657">17</cx:pt>
          <cx:pt idx="9658">10</cx:pt>
          <cx:pt idx="9659">10</cx:pt>
          <cx:pt idx="9660">5</cx:pt>
          <cx:pt idx="9661">1</cx:pt>
          <cx:pt idx="9662">8</cx:pt>
          <cx:pt idx="9663">1</cx:pt>
          <cx:pt idx="9664">1</cx:pt>
          <cx:pt idx="9665">23</cx:pt>
          <cx:pt idx="9666">4</cx:pt>
          <cx:pt idx="9667">75</cx:pt>
          <cx:pt idx="9668">1</cx:pt>
          <cx:pt idx="9669">14</cx:pt>
          <cx:pt idx="9670">6</cx:pt>
          <cx:pt idx="9671">19</cx:pt>
          <cx:pt idx="9672">18</cx:pt>
          <cx:pt idx="9673">17</cx:pt>
          <cx:pt idx="9674">19</cx:pt>
          <cx:pt idx="9675">17</cx:pt>
          <cx:pt idx="9676">8</cx:pt>
          <cx:pt idx="9677">11</cx:pt>
          <cx:pt idx="9678">1</cx:pt>
          <cx:pt idx="9679">20</cx:pt>
          <cx:pt idx="9680">20</cx:pt>
          <cx:pt idx="9681">7</cx:pt>
          <cx:pt idx="9682">14</cx:pt>
          <cx:pt idx="9683">7</cx:pt>
          <cx:pt idx="9684">21</cx:pt>
          <cx:pt idx="9685">28</cx:pt>
          <cx:pt idx="9686">35</cx:pt>
          <cx:pt idx="9687">21</cx:pt>
          <cx:pt idx="9688">25</cx:pt>
          <cx:pt idx="9689">103</cx:pt>
          <cx:pt idx="9690">49</cx:pt>
          <cx:pt idx="9691">77</cx:pt>
          <cx:pt idx="9692">8</cx:pt>
          <cx:pt idx="9693">1</cx:pt>
          <cx:pt idx="9694">85</cx:pt>
          <cx:pt idx="9695">35</cx:pt>
          <cx:pt idx="9696">91</cx:pt>
          <cx:pt idx="9697">87</cx:pt>
          <cx:pt idx="9698">91</cx:pt>
          <cx:pt idx="9699">60</cx:pt>
          <cx:pt idx="9700">19</cx:pt>
          <cx:pt idx="9701">60</cx:pt>
          <cx:pt idx="9702">89</cx:pt>
          <cx:pt idx="9703">89</cx:pt>
          <cx:pt idx="9704">7</cx:pt>
          <cx:pt idx="9705">5</cx:pt>
          <cx:pt idx="9706">12</cx:pt>
          <cx:pt idx="9707">18</cx:pt>
          <cx:pt idx="9708">4</cx:pt>
          <cx:pt idx="9709">7</cx:pt>
          <cx:pt idx="9710">18</cx:pt>
          <cx:pt idx="9711">24</cx:pt>
          <cx:pt idx="9712">7</cx:pt>
          <cx:pt idx="9713">6</cx:pt>
          <cx:pt idx="9714">37</cx:pt>
          <cx:pt idx="9715">30</cx:pt>
          <cx:pt idx="9716">29</cx:pt>
          <cx:pt idx="9717">29</cx:pt>
          <cx:pt idx="9718">30</cx:pt>
          <cx:pt idx="9719">41</cx:pt>
          <cx:pt idx="9720">28</cx:pt>
          <cx:pt idx="9721">28</cx:pt>
          <cx:pt idx="9722">23</cx:pt>
          <cx:pt idx="9723">12</cx:pt>
          <cx:pt idx="9724">6</cx:pt>
          <cx:pt idx="9725">12</cx:pt>
          <cx:pt idx="9726">7</cx:pt>
          <cx:pt idx="9727">5</cx:pt>
          <cx:pt idx="9728">1</cx:pt>
          <cx:pt idx="9729">4</cx:pt>
          <cx:pt idx="9730">1</cx:pt>
          <cx:pt idx="9731">1</cx:pt>
          <cx:pt idx="9732">1</cx:pt>
          <cx:pt idx="9733">1</cx:pt>
          <cx:pt idx="9734">6</cx:pt>
          <cx:pt idx="9735">1</cx:pt>
          <cx:pt idx="9736">1</cx:pt>
          <cx:pt idx="9737">1</cx:pt>
          <cx:pt idx="9738">4</cx:pt>
          <cx:pt idx="9739">15</cx:pt>
          <cx:pt idx="9740">13</cx:pt>
          <cx:pt idx="9741">12</cx:pt>
          <cx:pt idx="9742">2</cx:pt>
          <cx:pt idx="9743">1</cx:pt>
          <cx:pt idx="9744">7</cx:pt>
          <cx:pt idx="9745">2</cx:pt>
          <cx:pt idx="9746">8</cx:pt>
          <cx:pt idx="9747">3</cx:pt>
          <cx:pt idx="9748">4</cx:pt>
          <cx:pt idx="9749">4</cx:pt>
          <cx:pt idx="9750">4</cx:pt>
          <cx:pt idx="9751">6</cx:pt>
          <cx:pt idx="9752">0</cx:pt>
          <cx:pt idx="9753">4</cx:pt>
          <cx:pt idx="9754">4</cx:pt>
          <cx:pt idx="9755">6</cx:pt>
          <cx:pt idx="9756">6</cx:pt>
          <cx:pt idx="9757">4</cx:pt>
          <cx:pt idx="9758">35</cx:pt>
          <cx:pt idx="9759">35</cx:pt>
          <cx:pt idx="9760">31</cx:pt>
          <cx:pt idx="9761">35</cx:pt>
          <cx:pt idx="9762">35</cx:pt>
          <cx:pt idx="9763">25</cx:pt>
          <cx:pt idx="9764">24</cx:pt>
          <cx:pt idx="9765">30</cx:pt>
          <cx:pt idx="9766">31</cx:pt>
          <cx:pt idx="9767">34</cx:pt>
          <cx:pt idx="9768">34</cx:pt>
          <cx:pt idx="9769">34</cx:pt>
          <cx:pt idx="9770">30</cx:pt>
          <cx:pt idx="9771">31</cx:pt>
          <cx:pt idx="9772">10</cx:pt>
          <cx:pt idx="9773">31</cx:pt>
          <cx:pt idx="9774">30</cx:pt>
          <cx:pt idx="9775">31</cx:pt>
          <cx:pt idx="9776">29</cx:pt>
          <cx:pt idx="9777">31</cx:pt>
          <cx:pt idx="9778">2</cx:pt>
          <cx:pt idx="9779">2</cx:pt>
          <cx:pt idx="9780">2</cx:pt>
          <cx:pt idx="9781">2</cx:pt>
          <cx:pt idx="9782">2</cx:pt>
          <cx:pt idx="9783">2</cx:pt>
          <cx:pt idx="9784">45</cx:pt>
          <cx:pt idx="9785">0</cx:pt>
          <cx:pt idx="9786">42</cx:pt>
          <cx:pt idx="9787">13</cx:pt>
          <cx:pt idx="9788">19</cx:pt>
          <cx:pt idx="9789">35</cx:pt>
          <cx:pt idx="9790">41</cx:pt>
          <cx:pt idx="9791">18</cx:pt>
          <cx:pt idx="9792">13</cx:pt>
          <cx:pt idx="9793">4</cx:pt>
          <cx:pt idx="9794">19</cx:pt>
          <cx:pt idx="9795">0</cx:pt>
          <cx:pt idx="9796">66</cx:pt>
          <cx:pt idx="9797">59</cx:pt>
          <cx:pt idx="9798">49</cx:pt>
          <cx:pt idx="9799">49</cx:pt>
          <cx:pt idx="9800">68</cx:pt>
          <cx:pt idx="9801">55</cx:pt>
          <cx:pt idx="9802">61</cx:pt>
          <cx:pt idx="9803">68</cx:pt>
          <cx:pt idx="9804">28</cx:pt>
          <cx:pt idx="9805">7</cx:pt>
          <cx:pt idx="9806">36</cx:pt>
          <cx:pt idx="9807">20</cx:pt>
          <cx:pt idx="9808">40</cx:pt>
          <cx:pt idx="9809">8</cx:pt>
          <cx:pt idx="9810">20</cx:pt>
          <cx:pt idx="9811">11</cx:pt>
          <cx:pt idx="9812">14</cx:pt>
          <cx:pt idx="9813">5</cx:pt>
          <cx:pt idx="9814">5</cx:pt>
          <cx:pt idx="9815">68</cx:pt>
          <cx:pt idx="9816">54</cx:pt>
          <cx:pt idx="9817">61</cx:pt>
          <cx:pt idx="9818">72</cx:pt>
          <cx:pt idx="9819">26</cx:pt>
          <cx:pt idx="9820">59</cx:pt>
          <cx:pt idx="9821">2</cx:pt>
          <cx:pt idx="9822">31</cx:pt>
          <cx:pt idx="9823">10</cx:pt>
          <cx:pt idx="9824">32</cx:pt>
          <cx:pt idx="9825">1</cx:pt>
          <cx:pt idx="9826">15</cx:pt>
          <cx:pt idx="9827">16</cx:pt>
          <cx:pt idx="9828">16</cx:pt>
          <cx:pt idx="9829">23</cx:pt>
          <cx:pt idx="9830">23</cx:pt>
          <cx:pt idx="9831">63</cx:pt>
          <cx:pt idx="9832">52</cx:pt>
          <cx:pt idx="9833">58</cx:pt>
          <cx:pt idx="9834">60</cx:pt>
          <cx:pt idx="9835">60</cx:pt>
          <cx:pt idx="9836">58</cx:pt>
          <cx:pt idx="9837">57</cx:pt>
          <cx:pt idx="9838">59</cx:pt>
          <cx:pt idx="9839">58</cx:pt>
          <cx:pt idx="9840">58</cx:pt>
          <cx:pt idx="9841">0</cx:pt>
          <cx:pt idx="9842">7</cx:pt>
          <cx:pt idx="9843">7</cx:pt>
          <cx:pt idx="9844">7</cx:pt>
          <cx:pt idx="9845">8</cx:pt>
          <cx:pt idx="9846">21</cx:pt>
          <cx:pt idx="9847">27</cx:pt>
          <cx:pt idx="9848">20</cx:pt>
          <cx:pt idx="9849">26</cx:pt>
          <cx:pt idx="9850">17</cx:pt>
          <cx:pt idx="9851">20</cx:pt>
          <cx:pt idx="9852">3</cx:pt>
          <cx:pt idx="9853">20</cx:pt>
          <cx:pt idx="9854">19</cx:pt>
          <cx:pt idx="9855">21</cx:pt>
          <cx:pt idx="9856">26</cx:pt>
          <cx:pt idx="9857">24</cx:pt>
          <cx:pt idx="9858">18</cx:pt>
          <cx:pt idx="9859">26</cx:pt>
          <cx:pt idx="9860">26</cx:pt>
          <cx:pt idx="9861">15</cx:pt>
          <cx:pt idx="9862">26</cx:pt>
          <cx:pt idx="9863">21</cx:pt>
          <cx:pt idx="9864">28</cx:pt>
          <cx:pt idx="9865">5</cx:pt>
          <cx:pt idx="9866">22</cx:pt>
          <cx:pt idx="9867">15</cx:pt>
          <cx:pt idx="9868">18</cx:pt>
          <cx:pt idx="9869">0</cx:pt>
          <cx:pt idx="9870">34</cx:pt>
          <cx:pt idx="9871">7</cx:pt>
          <cx:pt idx="9872">13</cx:pt>
          <cx:pt idx="9873">11</cx:pt>
          <cx:pt idx="9874">7</cx:pt>
          <cx:pt idx="9875">28</cx:pt>
          <cx:pt idx="9876">19</cx:pt>
          <cx:pt idx="9877">23</cx:pt>
          <cx:pt idx="9878">23</cx:pt>
          <cx:pt idx="9879">30</cx:pt>
          <cx:pt idx="9880">23</cx:pt>
          <cx:pt idx="9881">26</cx:pt>
          <cx:pt idx="9882">19</cx:pt>
          <cx:pt idx="9883">19</cx:pt>
          <cx:pt idx="9884">21</cx:pt>
          <cx:pt idx="9885">21</cx:pt>
          <cx:pt idx="9886">34</cx:pt>
          <cx:pt idx="9887">20</cx:pt>
          <cx:pt idx="9888">0</cx:pt>
          <cx:pt idx="9889">12</cx:pt>
          <cx:pt idx="9890">6</cx:pt>
          <cx:pt idx="9891">0</cx:pt>
          <cx:pt idx="9892">22</cx:pt>
          <cx:pt idx="9893">14</cx:pt>
          <cx:pt idx="9894">14</cx:pt>
          <cx:pt idx="9895">14</cx:pt>
          <cx:pt idx="9896">14</cx:pt>
          <cx:pt idx="9897">18</cx:pt>
          <cx:pt idx="9898">17</cx:pt>
          <cx:pt idx="9899">23</cx:pt>
          <cx:pt idx="9900">2</cx:pt>
          <cx:pt idx="9901">25</cx:pt>
          <cx:pt idx="9902">18</cx:pt>
          <cx:pt idx="9903">25</cx:pt>
          <cx:pt idx="9904">18</cx:pt>
          <cx:pt idx="9905">25</cx:pt>
          <cx:pt idx="9906">9</cx:pt>
          <cx:pt idx="9907">18</cx:pt>
          <cx:pt idx="9908">18</cx:pt>
          <cx:pt idx="9909">4</cx:pt>
          <cx:pt idx="9910">0</cx:pt>
          <cx:pt idx="9911">6</cx:pt>
          <cx:pt idx="9912">4</cx:pt>
          <cx:pt idx="9913">4</cx:pt>
          <cx:pt idx="9914">4</cx:pt>
          <cx:pt idx="9915">0</cx:pt>
          <cx:pt idx="9916">2</cx:pt>
          <cx:pt idx="9917">5</cx:pt>
          <cx:pt idx="9918">2</cx:pt>
          <cx:pt idx="9919">2</cx:pt>
          <cx:pt idx="9920">1</cx:pt>
          <cx:pt idx="9921">5</cx:pt>
          <cx:pt idx="9922">1</cx:pt>
          <cx:pt idx="9923">1</cx:pt>
          <cx:pt idx="9924">1</cx:pt>
          <cx:pt idx="9925">1</cx:pt>
          <cx:pt idx="9926">1</cx:pt>
          <cx:pt idx="9927">1</cx:pt>
          <cx:pt idx="9928">6</cx:pt>
          <cx:pt idx="9929">6</cx:pt>
          <cx:pt idx="9930">6</cx:pt>
          <cx:pt idx="9931">6</cx:pt>
          <cx:pt idx="9932">1</cx:pt>
          <cx:pt idx="9933">2</cx:pt>
          <cx:pt idx="9934">2</cx:pt>
          <cx:pt idx="9935">2</cx:pt>
          <cx:pt idx="9936">2</cx:pt>
          <cx:pt idx="9937">2</cx:pt>
          <cx:pt idx="9938">2</cx:pt>
          <cx:pt idx="9939">2</cx:pt>
          <cx:pt idx="9940">2</cx:pt>
          <cx:pt idx="9941">2</cx:pt>
          <cx:pt idx="9942">2</cx:pt>
          <cx:pt idx="9943">2</cx:pt>
          <cx:pt idx="9944">2</cx:pt>
          <cx:pt idx="9945">2</cx:pt>
          <cx:pt idx="9946">5</cx:pt>
          <cx:pt idx="9947">5</cx:pt>
          <cx:pt idx="9948">2</cx:pt>
          <cx:pt idx="9949">5</cx:pt>
          <cx:pt idx="9950">2</cx:pt>
          <cx:pt idx="9951">2</cx:pt>
          <cx:pt idx="9952">2</cx:pt>
          <cx:pt idx="9953">2</cx:pt>
          <cx:pt idx="9954">5</cx:pt>
          <cx:pt idx="9955">2</cx:pt>
          <cx:pt idx="9956">2</cx:pt>
          <cx:pt idx="9957">2</cx:pt>
          <cx:pt idx="9958">5</cx:pt>
          <cx:pt idx="9959">5</cx:pt>
          <cx:pt idx="9960">2</cx:pt>
          <cx:pt idx="9961">2</cx:pt>
          <cx:pt idx="9962">4</cx:pt>
          <cx:pt idx="9963">6</cx:pt>
          <cx:pt idx="9964">6</cx:pt>
          <cx:pt idx="9965">4</cx:pt>
          <cx:pt idx="9966">4</cx:pt>
          <cx:pt idx="9967">6</cx:pt>
          <cx:pt idx="9968">4</cx:pt>
          <cx:pt idx="9969">4</cx:pt>
          <cx:pt idx="9970">4</cx:pt>
          <cx:pt idx="9971">6</cx:pt>
          <cx:pt idx="9972">4</cx:pt>
          <cx:pt idx="9973">2</cx:pt>
          <cx:pt idx="9974">2</cx:pt>
          <cx:pt idx="9975">2</cx:pt>
          <cx:pt idx="9976">2</cx:pt>
          <cx:pt idx="9977">28</cx:pt>
          <cx:pt idx="9978">34</cx:pt>
          <cx:pt idx="9979">28</cx:pt>
          <cx:pt idx="9980">34</cx:pt>
          <cx:pt idx="9981">3</cx:pt>
          <cx:pt idx="9982">33</cx:pt>
          <cx:pt idx="9983">24</cx:pt>
          <cx:pt idx="9984">27</cx:pt>
          <cx:pt idx="9985">28</cx:pt>
          <cx:pt idx="9986">24</cx:pt>
          <cx:pt idx="9987">27</cx:pt>
          <cx:pt idx="9988">28</cx:pt>
          <cx:pt idx="9989">33</cx:pt>
          <cx:pt idx="9990">27</cx:pt>
          <cx:pt idx="9991">26</cx:pt>
          <cx:pt idx="9992">20</cx:pt>
          <cx:pt idx="9993">28</cx:pt>
          <cx:pt idx="9994">31</cx:pt>
          <cx:pt idx="9995">40</cx:pt>
          <cx:pt idx="9996">31</cx:pt>
          <cx:pt idx="9997">40</cx:pt>
          <cx:pt idx="9998">26</cx:pt>
          <cx:pt idx="9999">26</cx:pt>
          <cx:pt idx="10000">1</cx:pt>
          <cx:pt idx="10001">28</cx:pt>
          <cx:pt idx="10002">25</cx:pt>
          <cx:pt idx="10003">0</cx:pt>
          <cx:pt idx="10004">25</cx:pt>
          <cx:pt idx="10005">28</cx:pt>
          <cx:pt idx="10006">28</cx:pt>
          <cx:pt idx="10007">35</cx:pt>
          <cx:pt idx="10008">28</cx:pt>
          <cx:pt idx="10009">29</cx:pt>
          <cx:pt idx="10010">29</cx:pt>
          <cx:pt idx="10011">29</cx:pt>
          <cx:pt idx="10012">20</cx:pt>
          <cx:pt idx="10013">20</cx:pt>
          <cx:pt idx="10014">20</cx:pt>
          <cx:pt idx="10015">21</cx:pt>
          <cx:pt idx="10016">28</cx:pt>
          <cx:pt idx="10017">28</cx:pt>
          <cx:pt idx="10018">28</cx:pt>
          <cx:pt idx="10019">28</cx:pt>
          <cx:pt idx="10020">29</cx:pt>
          <cx:pt idx="10021">20</cx:pt>
          <cx:pt idx="10022">29</cx:pt>
          <cx:pt idx="10023">35</cx:pt>
          <cx:pt idx="10024">0</cx:pt>
          <cx:pt idx="10025">29</cx:pt>
          <cx:pt idx="10026">28</cx:pt>
          <cx:pt idx="10027">28</cx:pt>
          <cx:pt idx="10028">23</cx:pt>
          <cx:pt idx="10029">28</cx:pt>
          <cx:pt idx="10030">28</cx:pt>
          <cx:pt idx="10031">1</cx:pt>
          <cx:pt idx="10032">16</cx:pt>
          <cx:pt idx="10033">25</cx:pt>
          <cx:pt idx="10034">14</cx:pt>
          <cx:pt idx="10035">28</cx:pt>
          <cx:pt idx="10036">4</cx:pt>
          <cx:pt idx="10037">14</cx:pt>
          <cx:pt idx="10038">27</cx:pt>
          <cx:pt idx="10039">18</cx:pt>
          <cx:pt idx="10040">19</cx:pt>
          <cx:pt idx="10041">27</cx:pt>
          <cx:pt idx="10042">27</cx:pt>
          <cx:pt idx="10043">13</cx:pt>
          <cx:pt idx="10044">29</cx:pt>
          <cx:pt idx="10045">13</cx:pt>
          <cx:pt idx="10046">13</cx:pt>
          <cx:pt idx="10047">8</cx:pt>
          <cx:pt idx="10048">7</cx:pt>
          <cx:pt idx="10049">13</cx:pt>
          <cx:pt idx="10050">26</cx:pt>
          <cx:pt idx="10051">7</cx:pt>
          <cx:pt idx="10052">8</cx:pt>
          <cx:pt idx="10053">6</cx:pt>
          <cx:pt idx="10054">27</cx:pt>
          <cx:pt idx="10055">16</cx:pt>
          <cx:pt idx="10056">22</cx:pt>
          <cx:pt idx="10057">16</cx:pt>
          <cx:pt idx="10058">15</cx:pt>
          <cx:pt idx="10059">22</cx:pt>
          <cx:pt idx="10060">29</cx:pt>
          <cx:pt idx="10061">28</cx:pt>
          <cx:pt idx="10062">20</cx:pt>
          <cx:pt idx="10063">15</cx:pt>
          <cx:pt idx="10064">28</cx:pt>
          <cx:pt idx="10065">28</cx:pt>
          <cx:pt idx="10066">24</cx:pt>
          <cx:pt idx="10067">24</cx:pt>
          <cx:pt idx="10068">24</cx:pt>
          <cx:pt idx="10069">8</cx:pt>
          <cx:pt idx="10070">9</cx:pt>
          <cx:pt idx="10071">24</cx:pt>
          <cx:pt idx="10072">23</cx:pt>
          <cx:pt idx="10073">10</cx:pt>
          <cx:pt idx="10074">22</cx:pt>
          <cx:pt idx="10075">23</cx:pt>
          <cx:pt idx="10076">28</cx:pt>
          <cx:pt idx="10077">23</cx:pt>
          <cx:pt idx="10078">28</cx:pt>
          <cx:pt idx="10079">22</cx:pt>
          <cx:pt idx="10080">17</cx:pt>
          <cx:pt idx="10081">31</cx:pt>
          <cx:pt idx="10082">27</cx:pt>
          <cx:pt idx="10083">27</cx:pt>
          <cx:pt idx="10084">34</cx:pt>
          <cx:pt idx="10085">27</cx:pt>
          <cx:pt idx="10086">27</cx:pt>
          <cx:pt idx="10087">31</cx:pt>
          <cx:pt idx="10088">29</cx:pt>
          <cx:pt idx="10089">27</cx:pt>
          <cx:pt idx="10090">29</cx:pt>
          <cx:pt idx="10091">29</cx:pt>
          <cx:pt idx="10092">25</cx:pt>
          <cx:pt idx="10093">22</cx:pt>
          <cx:pt idx="10094">28</cx:pt>
          <cx:pt idx="10095">22</cx:pt>
          <cx:pt idx="10096">22</cx:pt>
          <cx:pt idx="10097">26</cx:pt>
          <cx:pt idx="10098">14</cx:pt>
          <cx:pt idx="10099">29</cx:pt>
          <cx:pt idx="10100">28</cx:pt>
          <cx:pt idx="10101">22</cx:pt>
          <cx:pt idx="10102">9</cx:pt>
          <cx:pt idx="10103">29</cx:pt>
          <cx:pt idx="10104">1</cx:pt>
          <cx:pt idx="10105">6</cx:pt>
          <cx:pt idx="10106">11</cx:pt>
          <cx:pt idx="10107">25</cx:pt>
          <cx:pt idx="10108">26</cx:pt>
          <cx:pt idx="10109">4</cx:pt>
          <cx:pt idx="10110">5</cx:pt>
          <cx:pt idx="10111">28</cx:pt>
          <cx:pt idx="10112">27</cx:pt>
          <cx:pt idx="10113">28</cx:pt>
          <cx:pt idx="10114">27</cx:pt>
          <cx:pt idx="10115">27</cx:pt>
          <cx:pt idx="10116">27</cx:pt>
          <cx:pt idx="10117">27</cx:pt>
          <cx:pt idx="10118">28</cx:pt>
          <cx:pt idx="10119">33</cx:pt>
          <cx:pt idx="10120">28</cx:pt>
          <cx:pt idx="10121">27</cx:pt>
          <cx:pt idx="10122">26</cx:pt>
          <cx:pt idx="10123">26</cx:pt>
          <cx:pt idx="10124">27</cx:pt>
          <cx:pt idx="10125">27</cx:pt>
          <cx:pt idx="10126">20</cx:pt>
          <cx:pt idx="10127">27</cx:pt>
          <cx:pt idx="10128">27</cx:pt>
          <cx:pt idx="10129">27</cx:pt>
          <cx:pt idx="10130">27</cx:pt>
          <cx:pt idx="10131">25</cx:pt>
          <cx:pt idx="10132">25</cx:pt>
          <cx:pt idx="10133">24</cx:pt>
          <cx:pt idx="10134">25</cx:pt>
          <cx:pt idx="10135">28</cx:pt>
          <cx:pt idx="10136">20</cx:pt>
          <cx:pt idx="10137">28</cx:pt>
          <cx:pt idx="10138">25</cx:pt>
          <cx:pt idx="10139">26</cx:pt>
          <cx:pt idx="10140">23</cx:pt>
          <cx:pt idx="10141">23</cx:pt>
          <cx:pt idx="10142">7</cx:pt>
          <cx:pt idx="10143">23</cx:pt>
          <cx:pt idx="10144">22</cx:pt>
          <cx:pt idx="10145">26</cx:pt>
          <cx:pt idx="10146">4</cx:pt>
          <cx:pt idx="10147">24</cx:pt>
          <cx:pt idx="10148">6</cx:pt>
          <cx:pt idx="10149">21</cx:pt>
          <cx:pt idx="10150">6</cx:pt>
          <cx:pt idx="10151">21</cx:pt>
          <cx:pt idx="10152">6</cx:pt>
          <cx:pt idx="10153">17</cx:pt>
          <cx:pt idx="10154">16</cx:pt>
          <cx:pt idx="10155">21</cx:pt>
          <cx:pt idx="10156">28</cx:pt>
          <cx:pt idx="10157">6</cx:pt>
          <cx:pt idx="10158">28</cx:pt>
          <cx:pt idx="10159">25</cx:pt>
          <cx:pt idx="10160">27</cx:pt>
          <cx:pt idx="10161">22</cx:pt>
          <cx:pt idx="10162">22</cx:pt>
          <cx:pt idx="10163">22</cx:pt>
          <cx:pt idx="10164">3</cx:pt>
          <cx:pt idx="10165">7</cx:pt>
          <cx:pt idx="10166">15</cx:pt>
          <cx:pt idx="10167">6</cx:pt>
          <cx:pt idx="10168">2</cx:pt>
          <cx:pt idx="10169">25</cx:pt>
          <cx:pt idx="10170">24</cx:pt>
          <cx:pt idx="10171">25</cx:pt>
          <cx:pt idx="10172">25</cx:pt>
          <cx:pt idx="10173">25</cx:pt>
          <cx:pt idx="10174">5</cx:pt>
          <cx:pt idx="10175">11</cx:pt>
          <cx:pt idx="10176">7</cx:pt>
          <cx:pt idx="10177">7</cx:pt>
          <cx:pt idx="10178">25</cx:pt>
          <cx:pt idx="10179">4</cx:pt>
          <cx:pt idx="10180">18</cx:pt>
          <cx:pt idx="10181">13</cx:pt>
          <cx:pt idx="10182">42</cx:pt>
          <cx:pt idx="10183">28</cx:pt>
          <cx:pt idx="10184">14</cx:pt>
          <cx:pt idx="10185">14</cx:pt>
          <cx:pt idx="10186">13</cx:pt>
          <cx:pt idx="10187">13</cx:pt>
          <cx:pt idx="10188">13</cx:pt>
          <cx:pt idx="10189">48</cx:pt>
          <cx:pt idx="10190">52</cx:pt>
          <cx:pt idx="10191">59</cx:pt>
          <cx:pt idx="10192">35</cx:pt>
          <cx:pt idx="10193">35</cx:pt>
          <cx:pt idx="10194">35</cx:pt>
          <cx:pt idx="10195">16</cx:pt>
          <cx:pt idx="10196">2</cx:pt>
          <cx:pt idx="10197">7</cx:pt>
          <cx:pt idx="10198">6</cx:pt>
          <cx:pt idx="10199">8</cx:pt>
          <cx:pt idx="10200">21</cx:pt>
          <cx:pt idx="10201">56</cx:pt>
          <cx:pt idx="10202">56</cx:pt>
          <cx:pt idx="10203">56</cx:pt>
          <cx:pt idx="10204">35</cx:pt>
          <cx:pt idx="10205">56</cx:pt>
          <cx:pt idx="10206">28</cx:pt>
          <cx:pt idx="10207">35</cx:pt>
          <cx:pt idx="10208">0</cx:pt>
          <cx:pt idx="10209">20</cx:pt>
          <cx:pt idx="10210">28</cx:pt>
          <cx:pt idx="10211">14</cx:pt>
          <cx:pt idx="10212">28</cx:pt>
          <cx:pt idx="10213">56</cx:pt>
          <cx:pt idx="10214">28</cx:pt>
          <cx:pt idx="10215">20</cx:pt>
          <cx:pt idx="10216">19</cx:pt>
          <cx:pt idx="10217">35</cx:pt>
          <cx:pt idx="10218">19</cx:pt>
          <cx:pt idx="10219">35</cx:pt>
          <cx:pt idx="10220">14</cx:pt>
          <cx:pt idx="10221">20</cx:pt>
          <cx:pt idx="10222">37</cx:pt>
          <cx:pt idx="10223">8</cx:pt>
          <cx:pt idx="10224">58</cx:pt>
          <cx:pt idx="10225">58</cx:pt>
          <cx:pt idx="10226">30</cx:pt>
          <cx:pt idx="10227">30</cx:pt>
          <cx:pt idx="10228">37</cx:pt>
          <cx:pt idx="10229">30</cx:pt>
          <cx:pt idx="10230">9</cx:pt>
          <cx:pt idx="10231">30</cx:pt>
          <cx:pt idx="10232">30</cx:pt>
          <cx:pt idx="10233">8</cx:pt>
          <cx:pt idx="10234">21</cx:pt>
          <cx:pt idx="10235">8</cx:pt>
          <cx:pt idx="10236">0</cx:pt>
          <cx:pt idx="10237">30</cx:pt>
          <cx:pt idx="10238">58</cx:pt>
          <cx:pt idx="10239">58</cx:pt>
          <cx:pt idx="10240">2</cx:pt>
          <cx:pt idx="10241">0</cx:pt>
          <cx:pt idx="10242">49</cx:pt>
          <cx:pt idx="10243">38</cx:pt>
          <cx:pt idx="10244">24</cx:pt>
          <cx:pt idx="10245">59</cx:pt>
          <cx:pt idx="10246">13</cx:pt>
          <cx:pt idx="10247">59</cx:pt>
          <cx:pt idx="10248">38</cx:pt>
          <cx:pt idx="10249">2</cx:pt>
          <cx:pt idx="10250">3</cx:pt>
          <cx:pt idx="10251">30</cx:pt>
          <cx:pt idx="10252">29</cx:pt>
          <cx:pt idx="10253">17</cx:pt>
          <cx:pt idx="10254">2</cx:pt>
          <cx:pt idx="10255">0</cx:pt>
          <cx:pt idx="10256">16</cx:pt>
          <cx:pt idx="10257">3</cx:pt>
          <cx:pt idx="10258">21</cx:pt>
          <cx:pt idx="10259">22</cx:pt>
          <cx:pt idx="10260">3</cx:pt>
          <cx:pt idx="10261">17</cx:pt>
          <cx:pt idx="10262">16</cx:pt>
          <cx:pt idx="10263">21</cx:pt>
          <cx:pt idx="10264">21</cx:pt>
          <cx:pt idx="10265">23</cx:pt>
          <cx:pt idx="10266">21</cx:pt>
          <cx:pt idx="10267">28</cx:pt>
          <cx:pt idx="10268">21</cx:pt>
          <cx:pt idx="10269">20</cx:pt>
          <cx:pt idx="10270">20</cx:pt>
          <cx:pt idx="10271">22</cx:pt>
          <cx:pt idx="10272">22</cx:pt>
          <cx:pt idx="10273">0</cx:pt>
          <cx:pt idx="10274">1</cx:pt>
          <cx:pt idx="10275">26</cx:pt>
          <cx:pt idx="10276">25</cx:pt>
          <cx:pt idx="10277">29</cx:pt>
          <cx:pt idx="10278">21</cx:pt>
          <cx:pt idx="10279">1</cx:pt>
          <cx:pt idx="10280">21</cx:pt>
          <cx:pt idx="10281">20</cx:pt>
          <cx:pt idx="10282">19</cx:pt>
          <cx:pt idx="10283">8</cx:pt>
          <cx:pt idx="10284">2</cx:pt>
          <cx:pt idx="10285">7</cx:pt>
          <cx:pt idx="10286">2</cx:pt>
          <cx:pt idx="10287">18</cx:pt>
          <cx:pt idx="10288">25</cx:pt>
          <cx:pt idx="10289">28</cx:pt>
          <cx:pt idx="10290">4</cx:pt>
          <cx:pt idx="10291">26</cx:pt>
          <cx:pt idx="10292">27</cx:pt>
          <cx:pt idx="10293">22</cx:pt>
          <cx:pt idx="10294">25</cx:pt>
          <cx:pt idx="10295">21</cx:pt>
          <cx:pt idx="10296">16</cx:pt>
          <cx:pt idx="10297">17</cx:pt>
          <cx:pt idx="10298">21</cx:pt>
          <cx:pt idx="10299">25</cx:pt>
          <cx:pt idx="10300">25</cx:pt>
          <cx:pt idx="10301">22</cx:pt>
          <cx:pt idx="10302">26</cx:pt>
          <cx:pt idx="10303">20</cx:pt>
          <cx:pt idx="10304">21</cx:pt>
          <cx:pt idx="10305">24</cx:pt>
          <cx:pt idx="10306">26</cx:pt>
          <cx:pt idx="10307">27</cx:pt>
          <cx:pt idx="10308">25</cx:pt>
          <cx:pt idx="10309">25</cx:pt>
          <cx:pt idx="10310">22</cx:pt>
          <cx:pt idx="10311">25</cx:pt>
          <cx:pt idx="10312">27</cx:pt>
          <cx:pt idx="10313">27</cx:pt>
          <cx:pt idx="10314">28</cx:pt>
          <cx:pt idx="10315">22</cx:pt>
          <cx:pt idx="10316">11</cx:pt>
          <cx:pt idx="10317">27</cx:pt>
          <cx:pt idx="10318">25</cx:pt>
          <cx:pt idx="10319">27</cx:pt>
          <cx:pt idx="10320">20</cx:pt>
          <cx:pt idx="10321">5</cx:pt>
          <cx:pt idx="10322">29</cx:pt>
          <cx:pt idx="10323">8</cx:pt>
          <cx:pt idx="10324">9</cx:pt>
          <cx:pt idx="10325">6</cx:pt>
          <cx:pt idx="10326">6</cx:pt>
          <cx:pt idx="10327">2</cx:pt>
          <cx:pt idx="10328">21</cx:pt>
          <cx:pt idx="10329">22</cx:pt>
          <cx:pt idx="10330">23</cx:pt>
          <cx:pt idx="10331">22</cx:pt>
          <cx:pt idx="10332">21</cx:pt>
          <cx:pt idx="10333">26</cx:pt>
          <cx:pt idx="10334">29</cx:pt>
          <cx:pt idx="10335">9</cx:pt>
          <cx:pt idx="10336">5</cx:pt>
          <cx:pt idx="10337">1</cx:pt>
          <cx:pt idx="10338">28</cx:pt>
          <cx:pt idx="10339">21</cx:pt>
          <cx:pt idx="10340">22</cx:pt>
          <cx:pt idx="10341">4</cx:pt>
          <cx:pt idx="10342">4</cx:pt>
          <cx:pt idx="10343">4</cx:pt>
          <cx:pt idx="10344">6</cx:pt>
          <cx:pt idx="10345">4</cx:pt>
          <cx:pt idx="10346">2</cx:pt>
          <cx:pt idx="10347">6</cx:pt>
          <cx:pt idx="10348">2</cx:pt>
          <cx:pt idx="10349">6</cx:pt>
          <cx:pt idx="10350">31</cx:pt>
          <cx:pt idx="10351">6</cx:pt>
          <cx:pt idx="10352">4</cx:pt>
          <cx:pt idx="10353">4</cx:pt>
          <cx:pt idx="10354">14</cx:pt>
          <cx:pt idx="10355">14</cx:pt>
          <cx:pt idx="10356">14</cx:pt>
          <cx:pt idx="10357">20</cx:pt>
          <cx:pt idx="10358">14</cx:pt>
          <cx:pt idx="10359">4</cx:pt>
          <cx:pt idx="10360">14</cx:pt>
          <cx:pt idx="10361">4</cx:pt>
          <cx:pt idx="10362">4</cx:pt>
          <cx:pt idx="10363">7</cx:pt>
          <cx:pt idx="10364">28</cx:pt>
          <cx:pt idx="10365">28</cx:pt>
          <cx:pt idx="10366">8</cx:pt>
          <cx:pt idx="10367">14</cx:pt>
          <cx:pt idx="10368">1</cx:pt>
          <cx:pt idx="10369">7</cx:pt>
          <cx:pt idx="10370">13</cx:pt>
          <cx:pt idx="10371">5</cx:pt>
          <cx:pt idx="10372">22</cx:pt>
          <cx:pt idx="10373">12</cx:pt>
          <cx:pt idx="10374">19</cx:pt>
          <cx:pt idx="10375">7</cx:pt>
          <cx:pt idx="10376">17</cx:pt>
          <cx:pt idx="10377">16</cx:pt>
          <cx:pt idx="10378">17</cx:pt>
          <cx:pt idx="10379">16</cx:pt>
          <cx:pt idx="10380">9</cx:pt>
          <cx:pt idx="10381">8</cx:pt>
          <cx:pt idx="10382">18</cx:pt>
          <cx:pt idx="10383">25</cx:pt>
          <cx:pt idx="10384">33</cx:pt>
          <cx:pt idx="10385">31</cx:pt>
          <cx:pt idx="10386">19</cx:pt>
          <cx:pt idx="10387">33</cx:pt>
          <cx:pt idx="10388">25</cx:pt>
          <cx:pt idx="10389">19</cx:pt>
          <cx:pt idx="10390">21</cx:pt>
          <cx:pt idx="10391">25</cx:pt>
          <cx:pt idx="10392">19</cx:pt>
          <cx:pt idx="10393">21</cx:pt>
          <cx:pt idx="10394">28</cx:pt>
          <cx:pt idx="10395">15</cx:pt>
          <cx:pt idx="10396">20</cx:pt>
          <cx:pt idx="10397">22</cx:pt>
          <cx:pt idx="10398">22</cx:pt>
          <cx:pt idx="10399">22</cx:pt>
          <cx:pt idx="10400">19</cx:pt>
          <cx:pt idx="10401">15</cx:pt>
          <cx:pt idx="10402">23</cx:pt>
          <cx:pt idx="10403">15</cx:pt>
          <cx:pt idx="10404">15</cx:pt>
          <cx:pt idx="10405">16</cx:pt>
          <cx:pt idx="10406">24</cx:pt>
          <cx:pt idx="10407">16</cx:pt>
          <cx:pt idx="10408">32</cx:pt>
          <cx:pt idx="10409">24</cx:pt>
          <cx:pt idx="10410">15</cx:pt>
          <cx:pt idx="10411">16</cx:pt>
          <cx:pt idx="10412">17</cx:pt>
          <cx:pt idx="10413">25</cx:pt>
          <cx:pt idx="10414">19</cx:pt>
          <cx:pt idx="10415">21</cx:pt>
          <cx:pt idx="10416">24</cx:pt>
          <cx:pt idx="10417">21</cx:pt>
          <cx:pt idx="10418">25</cx:pt>
          <cx:pt idx="10419">18</cx:pt>
          <cx:pt idx="10420">21</cx:pt>
          <cx:pt idx="10421">25</cx:pt>
          <cx:pt idx="10422">22</cx:pt>
          <cx:pt idx="10423">21</cx:pt>
          <cx:pt idx="10424">15</cx:pt>
          <cx:pt idx="10425">21</cx:pt>
          <cx:pt idx="10426">21</cx:pt>
          <cx:pt idx="10427">15</cx:pt>
          <cx:pt idx="10428">14</cx:pt>
          <cx:pt idx="10429">16</cx:pt>
          <cx:pt idx="10430">14</cx:pt>
          <cx:pt idx="10431">15</cx:pt>
          <cx:pt idx="10432">22</cx:pt>
          <cx:pt idx="10433">15</cx:pt>
          <cx:pt idx="10434">13</cx:pt>
          <cx:pt idx="10435">15</cx:pt>
          <cx:pt idx="10436">35</cx:pt>
          <cx:pt idx="10437">35</cx:pt>
          <cx:pt idx="10438">21</cx:pt>
          <cx:pt idx="10439">16</cx:pt>
          <cx:pt idx="10440">16</cx:pt>
          <cx:pt idx="10441">22</cx:pt>
          <cx:pt idx="10442">36</cx:pt>
          <cx:pt idx="10443">21</cx:pt>
          <cx:pt idx="10444">16</cx:pt>
          <cx:pt idx="10445">61</cx:pt>
          <cx:pt idx="10446">18</cx:pt>
          <cx:pt idx="10447">18</cx:pt>
          <cx:pt idx="10448">25</cx:pt>
          <cx:pt idx="10449">26</cx:pt>
          <cx:pt idx="10450">25</cx:pt>
          <cx:pt idx="10451">20</cx:pt>
          <cx:pt idx="10452">25</cx:pt>
          <cx:pt idx="10453">26</cx:pt>
          <cx:pt idx="10454">20</cx:pt>
          <cx:pt idx="10455">19</cx:pt>
          <cx:pt idx="10456">20</cx:pt>
          <cx:pt idx="10457">19</cx:pt>
          <cx:pt idx="10458">20</cx:pt>
          <cx:pt idx="10459">21</cx:pt>
          <cx:pt idx="10460">22</cx:pt>
          <cx:pt idx="10461">26</cx:pt>
          <cx:pt idx="10462">26</cx:pt>
          <cx:pt idx="10463">21</cx:pt>
          <cx:pt idx="10464">16</cx:pt>
          <cx:pt idx="10465">15</cx:pt>
          <cx:pt idx="10466">23</cx:pt>
          <cx:pt idx="10467">18</cx:pt>
          <cx:pt idx="10468">16</cx:pt>
          <cx:pt idx="10469">25</cx:pt>
          <cx:pt idx="10470">15</cx:pt>
          <cx:pt idx="10471">16</cx:pt>
          <cx:pt idx="10472">25</cx:pt>
          <cx:pt idx="10473">25</cx:pt>
          <cx:pt idx="10474">21</cx:pt>
          <cx:pt idx="10475">13</cx:pt>
          <cx:pt idx="10476">1</cx:pt>
          <cx:pt idx="10477">1</cx:pt>
          <cx:pt idx="10478">1</cx:pt>
          <cx:pt idx="10479">1</cx:pt>
          <cx:pt idx="10480">1</cx:pt>
          <cx:pt idx="10481">1</cx:pt>
          <cx:pt idx="10482">0</cx:pt>
          <cx:pt idx="10483">7</cx:pt>
          <cx:pt idx="10484">7</cx:pt>
          <cx:pt idx="10485">0</cx:pt>
          <cx:pt idx="10486">3</cx:pt>
          <cx:pt idx="10487">7</cx:pt>
          <cx:pt idx="10488">7</cx:pt>
          <cx:pt idx="10489">3</cx:pt>
          <cx:pt idx="10490">0</cx:pt>
          <cx:pt idx="10491">4</cx:pt>
          <cx:pt idx="10492">7</cx:pt>
          <cx:pt idx="10493">0</cx:pt>
          <cx:pt idx="10494">7</cx:pt>
          <cx:pt idx="10495">0</cx:pt>
          <cx:pt idx="10496">4</cx:pt>
          <cx:pt idx="10497">8</cx:pt>
          <cx:pt idx="10498">1</cx:pt>
          <cx:pt idx="10499">0</cx:pt>
          <cx:pt idx="10500">0</cx:pt>
          <cx:pt idx="10501">0</cx:pt>
          <cx:pt idx="10502">1</cx:pt>
          <cx:pt idx="10503">1</cx:pt>
          <cx:pt idx="10504">0</cx:pt>
          <cx:pt idx="10505">3</cx:pt>
          <cx:pt idx="10506">0</cx:pt>
          <cx:pt idx="10507">0</cx:pt>
          <cx:pt idx="10508">0</cx:pt>
          <cx:pt idx="10509">0</cx:pt>
          <cx:pt idx="10510">0</cx:pt>
          <cx:pt idx="10511">0</cx:pt>
          <cx:pt idx="10512">0</cx:pt>
          <cx:pt idx="10513">0</cx:pt>
          <cx:pt idx="10514">0</cx:pt>
          <cx:pt idx="10515">0</cx:pt>
          <cx:pt idx="10516">0</cx:pt>
          <cx:pt idx="10517">0</cx:pt>
          <cx:pt idx="10518">0</cx:pt>
          <cx:pt idx="10519">0</cx:pt>
          <cx:pt idx="10520">0</cx:pt>
          <cx:pt idx="10521">0</cx:pt>
          <cx:pt idx="10522">0</cx:pt>
          <cx:pt idx="10523">0</cx:pt>
          <cx:pt idx="10524">0</cx:pt>
          <cx:pt idx="10525">0</cx:pt>
          <cx:pt idx="10526">0</cx:pt>
          <cx:pt idx="10527">0</cx:pt>
          <cx:pt idx="10528">0</cx:pt>
          <cx:pt idx="10529">0</cx:pt>
          <cx:pt idx="10530">0</cx:pt>
          <cx:pt idx="10531">0</cx:pt>
          <cx:pt idx="10532">0</cx:pt>
          <cx:pt idx="10533">0</cx:pt>
          <cx:pt idx="10534">0</cx:pt>
          <cx:pt idx="10535">0</cx:pt>
          <cx:pt idx="10536">0</cx:pt>
          <cx:pt idx="10537">0</cx:pt>
          <cx:pt idx="10538">0</cx:pt>
          <cx:pt idx="10539">0</cx:pt>
          <cx:pt idx="10540">4</cx:pt>
          <cx:pt idx="10541">0</cx:pt>
          <cx:pt idx="10542">3</cx:pt>
          <cx:pt idx="10543">4</cx:pt>
          <cx:pt idx="10544">14</cx:pt>
          <cx:pt idx="10545">13</cx:pt>
          <cx:pt idx="10546">8</cx:pt>
          <cx:pt idx="10547">14</cx:pt>
          <cx:pt idx="10548">7</cx:pt>
          <cx:pt idx="10549">7</cx:pt>
          <cx:pt idx="10550">0</cx:pt>
          <cx:pt idx="10551">8</cx:pt>
          <cx:pt idx="10552">1</cx:pt>
          <cx:pt idx="10553">22</cx:pt>
          <cx:pt idx="10554">1</cx:pt>
          <cx:pt idx="10555">2</cx:pt>
          <cx:pt idx="10556">7</cx:pt>
          <cx:pt idx="10557">6</cx:pt>
          <cx:pt idx="10558">34</cx:pt>
          <cx:pt idx="10559">34</cx:pt>
          <cx:pt idx="10560">34</cx:pt>
          <cx:pt idx="10561">29</cx:pt>
          <cx:pt idx="10562">34</cx:pt>
          <cx:pt idx="10563">34</cx:pt>
          <cx:pt idx="10564">35</cx:pt>
          <cx:pt idx="10565">34</cx:pt>
          <cx:pt idx="10566">15</cx:pt>
          <cx:pt idx="10567">0</cx:pt>
          <cx:pt idx="10568">27</cx:pt>
          <cx:pt idx="10569">13</cx:pt>
          <cx:pt idx="10570">0</cx:pt>
          <cx:pt idx="10571">16</cx:pt>
          <cx:pt idx="10572">0</cx:pt>
          <cx:pt idx="10573">15</cx:pt>
          <cx:pt idx="10574">7</cx:pt>
          <cx:pt idx="10575">7</cx:pt>
          <cx:pt idx="10576">22</cx:pt>
          <cx:pt idx="10577">13</cx:pt>
          <cx:pt idx="10578">13</cx:pt>
          <cx:pt idx="10579">0</cx:pt>
          <cx:pt idx="10580">34</cx:pt>
          <cx:pt idx="10581">34</cx:pt>
          <cx:pt idx="10582">35</cx:pt>
          <cx:pt idx="10583">35</cx:pt>
          <cx:pt idx="10584">35</cx:pt>
          <cx:pt idx="10585">31</cx:pt>
          <cx:pt idx="10586">31</cx:pt>
          <cx:pt idx="10587">31</cx:pt>
          <cx:pt idx="10588">32</cx:pt>
          <cx:pt idx="10589">22</cx:pt>
          <cx:pt idx="10590">35</cx:pt>
          <cx:pt idx="10591">30</cx:pt>
          <cx:pt idx="10592">34</cx:pt>
          <cx:pt idx="10593">1</cx:pt>
          <cx:pt idx="10594">31</cx:pt>
          <cx:pt idx="10595">30</cx:pt>
          <cx:pt idx="10596">0</cx:pt>
          <cx:pt idx="10597">12</cx:pt>
          <cx:pt idx="10598">0</cx:pt>
          <cx:pt idx="10599">12</cx:pt>
          <cx:pt idx="10600">6</cx:pt>
          <cx:pt idx="10601">0</cx:pt>
          <cx:pt idx="10602">5</cx:pt>
          <cx:pt idx="10603">6</cx:pt>
          <cx:pt idx="10604">3</cx:pt>
          <cx:pt idx="10605">10</cx:pt>
          <cx:pt idx="10606">0</cx:pt>
          <cx:pt idx="10607">10</cx:pt>
          <cx:pt idx="10608">12</cx:pt>
          <cx:pt idx="10609">8</cx:pt>
          <cx:pt idx="10610">8</cx:pt>
          <cx:pt idx="10611">4</cx:pt>
          <cx:pt idx="10612">6</cx:pt>
          <cx:pt idx="10613">8</cx:pt>
          <cx:pt idx="10614">15</cx:pt>
          <cx:pt idx="10615">7</cx:pt>
          <cx:pt idx="10616">7</cx:pt>
          <cx:pt idx="10617">7</cx:pt>
          <cx:pt idx="10618">0</cx:pt>
          <cx:pt idx="10619">15</cx:pt>
          <cx:pt idx="10620">13</cx:pt>
          <cx:pt idx="10621">0</cx:pt>
          <cx:pt idx="10622">1</cx:pt>
          <cx:pt idx="10623">0</cx:pt>
          <cx:pt idx="10624">22</cx:pt>
          <cx:pt idx="10625">0</cx:pt>
          <cx:pt idx="10626">27</cx:pt>
          <cx:pt idx="10627">0</cx:pt>
          <cx:pt idx="10628">21</cx:pt>
          <cx:pt idx="10629">33</cx:pt>
          <cx:pt idx="10630">34</cx:pt>
          <cx:pt idx="10631">10</cx:pt>
          <cx:pt idx="10632">33</cx:pt>
          <cx:pt idx="10633">31</cx:pt>
          <cx:pt idx="10634">46</cx:pt>
          <cx:pt idx="10635">32</cx:pt>
          <cx:pt idx="10636">33</cx:pt>
          <cx:pt idx="10637">21</cx:pt>
          <cx:pt idx="10638">15</cx:pt>
          <cx:pt idx="10639">22</cx:pt>
          <cx:pt idx="10640">20</cx:pt>
          <cx:pt idx="10641">24</cx:pt>
          <cx:pt idx="10642">34</cx:pt>
          <cx:pt idx="10643">33</cx:pt>
          <cx:pt idx="10644">34</cx:pt>
          <cx:pt idx="10645">20</cx:pt>
          <cx:pt idx="10646">33</cx:pt>
          <cx:pt idx="10647">19</cx:pt>
          <cx:pt idx="10648">34</cx:pt>
          <cx:pt idx="10649">16</cx:pt>
          <cx:pt idx="10650">20</cx:pt>
          <cx:pt idx="10651">22</cx:pt>
          <cx:pt idx="10652">15</cx:pt>
          <cx:pt idx="10653">6</cx:pt>
          <cx:pt idx="10654">0</cx:pt>
          <cx:pt idx="10655">4</cx:pt>
          <cx:pt idx="10656">8</cx:pt>
          <cx:pt idx="10657">6</cx:pt>
          <cx:pt idx="10658">12</cx:pt>
          <cx:pt idx="10659">15</cx:pt>
          <cx:pt idx="10660">6</cx:pt>
          <cx:pt idx="10661">15</cx:pt>
          <cx:pt idx="10662">6</cx:pt>
          <cx:pt idx="10663">5</cx:pt>
          <cx:pt idx="10664">7</cx:pt>
          <cx:pt idx="10665">12</cx:pt>
          <cx:pt idx="10666">5</cx:pt>
          <cx:pt idx="10667">7</cx:pt>
          <cx:pt idx="10668">12</cx:pt>
          <cx:pt idx="10669">12</cx:pt>
          <cx:pt idx="10670">7</cx:pt>
          <cx:pt idx="10671">7</cx:pt>
          <cx:pt idx="10672">6</cx:pt>
          <cx:pt idx="10673">6</cx:pt>
          <cx:pt idx="10674">5</cx:pt>
          <cx:pt idx="10675">7</cx:pt>
          <cx:pt idx="10676">18</cx:pt>
          <cx:pt idx="10677">33</cx:pt>
          <cx:pt idx="10678">13</cx:pt>
          <cx:pt idx="10679">13</cx:pt>
          <cx:pt idx="10680">6</cx:pt>
          <cx:pt idx="10681">6</cx:pt>
          <cx:pt idx="10682">14</cx:pt>
          <cx:pt idx="10683">20</cx:pt>
          <cx:pt idx="10684">22</cx:pt>
          <cx:pt idx="10685">22</cx:pt>
          <cx:pt idx="10686">14</cx:pt>
          <cx:pt idx="10687">16</cx:pt>
          <cx:pt idx="10688">9</cx:pt>
          <cx:pt idx="10689">8</cx:pt>
          <cx:pt idx="10690">8</cx:pt>
          <cx:pt idx="10691">5</cx:pt>
          <cx:pt idx="10692">9</cx:pt>
          <cx:pt idx="10693">6</cx:pt>
          <cx:pt idx="10694">8</cx:pt>
          <cx:pt idx="10695">9</cx:pt>
          <cx:pt idx="10696">6</cx:pt>
          <cx:pt idx="10697">1</cx:pt>
          <cx:pt idx="10698">1</cx:pt>
          <cx:pt idx="10699">1</cx:pt>
          <cx:pt idx="10700">6</cx:pt>
          <cx:pt idx="10701">8</cx:pt>
          <cx:pt idx="10702">10</cx:pt>
          <cx:pt idx="10703">28</cx:pt>
          <cx:pt idx="10704">20</cx:pt>
          <cx:pt idx="10705">28</cx:pt>
          <cx:pt idx="10706">13</cx:pt>
          <cx:pt idx="10707">22</cx:pt>
          <cx:pt idx="10708">21</cx:pt>
          <cx:pt idx="10709">28</cx:pt>
          <cx:pt idx="10710">4</cx:pt>
          <cx:pt idx="10711">0</cx:pt>
          <cx:pt idx="10712">15</cx:pt>
          <cx:pt idx="10713">13</cx:pt>
          <cx:pt idx="10714">13</cx:pt>
          <cx:pt idx="10715">5</cx:pt>
          <cx:pt idx="10716">14</cx:pt>
          <cx:pt idx="10717">5</cx:pt>
          <cx:pt idx="10718">13</cx:pt>
          <cx:pt idx="10719">6</cx:pt>
          <cx:pt idx="10720">28</cx:pt>
          <cx:pt idx="10721">1</cx:pt>
          <cx:pt idx="10722">17</cx:pt>
          <cx:pt idx="10723">24</cx:pt>
          <cx:pt idx="10724">1</cx:pt>
          <cx:pt idx="10725">3</cx:pt>
          <cx:pt idx="10726">0</cx:pt>
          <cx:pt idx="10727">17</cx:pt>
          <cx:pt idx="10728">16</cx:pt>
          <cx:pt idx="10729">7</cx:pt>
          <cx:pt idx="10730">4</cx:pt>
          <cx:pt idx="10731">3</cx:pt>
          <cx:pt idx="10732">6</cx:pt>
          <cx:pt idx="10733">14</cx:pt>
          <cx:pt idx="10734">7</cx:pt>
          <cx:pt idx="10735">14</cx:pt>
          <cx:pt idx="10736">13</cx:pt>
          <cx:pt idx="10737">0</cx:pt>
          <cx:pt idx="10738">8</cx:pt>
          <cx:pt idx="10739">1</cx:pt>
          <cx:pt idx="10740">1</cx:pt>
          <cx:pt idx="10741">42</cx:pt>
          <cx:pt idx="10742">46</cx:pt>
          <cx:pt idx="10743">22</cx:pt>
          <cx:pt idx="10744">1</cx:pt>
          <cx:pt idx="10745">13</cx:pt>
          <cx:pt idx="10746">8</cx:pt>
          <cx:pt idx="10747">0</cx:pt>
          <cx:pt idx="10748">42</cx:pt>
          <cx:pt idx="10749">42</cx:pt>
          <cx:pt idx="10750">39</cx:pt>
          <cx:pt idx="10751">90</cx:pt>
          <cx:pt idx="10752">9</cx:pt>
          <cx:pt idx="10753">1</cx:pt>
          <cx:pt idx="10754">4</cx:pt>
          <cx:pt idx="10755">4</cx:pt>
          <cx:pt idx="10756">34</cx:pt>
          <cx:pt idx="10757">10</cx:pt>
          <cx:pt idx="10758">43</cx:pt>
          <cx:pt idx="10759">0</cx:pt>
          <cx:pt idx="10760">8</cx:pt>
          <cx:pt idx="10761">43</cx:pt>
          <cx:pt idx="10762">0</cx:pt>
          <cx:pt idx="10763">0</cx:pt>
          <cx:pt idx="10764">63</cx:pt>
          <cx:pt idx="10765">12</cx:pt>
          <cx:pt idx="10766">7</cx:pt>
          <cx:pt idx="10767">14</cx:pt>
          <cx:pt idx="10768">12</cx:pt>
          <cx:pt idx="10769">14</cx:pt>
          <cx:pt idx="10770">7</cx:pt>
          <cx:pt idx="10771">14</cx:pt>
          <cx:pt idx="10772">13</cx:pt>
          <cx:pt idx="10773">18</cx:pt>
          <cx:pt idx="10774">5</cx:pt>
          <cx:pt idx="10775">7</cx:pt>
          <cx:pt idx="10776">8</cx:pt>
          <cx:pt idx="10777">13</cx:pt>
          <cx:pt idx="10778">0</cx:pt>
          <cx:pt idx="10779">35</cx:pt>
          <cx:pt idx="10780">39</cx:pt>
          <cx:pt idx="10781">35</cx:pt>
          <cx:pt idx="10782">27</cx:pt>
          <cx:pt idx="10783">55</cx:pt>
          <cx:pt idx="10784">63</cx:pt>
          <cx:pt idx="10785">70</cx:pt>
          <cx:pt idx="10786">7</cx:pt>
          <cx:pt idx="10787">14</cx:pt>
          <cx:pt idx="10788">12</cx:pt>
          <cx:pt idx="10789">40</cx:pt>
          <cx:pt idx="10790">28</cx:pt>
          <cx:pt idx="10791">22</cx:pt>
          <cx:pt idx="10792">23</cx:pt>
          <cx:pt idx="10793">4</cx:pt>
          <cx:pt idx="10794">7</cx:pt>
          <cx:pt idx="10795">4</cx:pt>
          <cx:pt idx="10796">6</cx:pt>
          <cx:pt idx="10797">4</cx:pt>
          <cx:pt idx="10798">4</cx:pt>
          <cx:pt idx="10799">4</cx:pt>
          <cx:pt idx="10800">4</cx:pt>
          <cx:pt idx="10801">6</cx:pt>
          <cx:pt idx="10802">4</cx:pt>
          <cx:pt idx="10803">4</cx:pt>
          <cx:pt idx="10804">4</cx:pt>
          <cx:pt idx="10805">4</cx:pt>
          <cx:pt idx="10806">6</cx:pt>
          <cx:pt idx="10807">4</cx:pt>
          <cx:pt idx="10808">4</cx:pt>
          <cx:pt idx="10809">5</cx:pt>
          <cx:pt idx="10810">4</cx:pt>
          <cx:pt idx="10811">5</cx:pt>
          <cx:pt idx="10812">5</cx:pt>
          <cx:pt idx="10813">2</cx:pt>
          <cx:pt idx="10814">2</cx:pt>
          <cx:pt idx="10815">2</cx:pt>
          <cx:pt idx="10816">2</cx:pt>
          <cx:pt idx="10817">2</cx:pt>
          <cx:pt idx="10818">2</cx:pt>
          <cx:pt idx="10819">2</cx:pt>
          <cx:pt idx="10820">2</cx:pt>
          <cx:pt idx="10821">5</cx:pt>
          <cx:pt idx="10822">2</cx:pt>
          <cx:pt idx="10823">2</cx:pt>
          <cx:pt idx="10824">2</cx:pt>
          <cx:pt idx="10825">2</cx:pt>
          <cx:pt idx="10826">2</cx:pt>
          <cx:pt idx="10827">2</cx:pt>
          <cx:pt idx="10828">2</cx:pt>
          <cx:pt idx="10829">2</cx:pt>
          <cx:pt idx="10830">4</cx:pt>
          <cx:pt idx="10831">4</cx:pt>
          <cx:pt idx="10832">4</cx:pt>
          <cx:pt idx="10833">2</cx:pt>
          <cx:pt idx="10834">5</cx:pt>
          <cx:pt idx="10835">4</cx:pt>
          <cx:pt idx="10836">5</cx:pt>
          <cx:pt idx="10837">5</cx:pt>
          <cx:pt idx="10838">6</cx:pt>
          <cx:pt idx="10839">6</cx:pt>
          <cx:pt idx="10840">20</cx:pt>
          <cx:pt idx="10841">27</cx:pt>
          <cx:pt idx="10842">13</cx:pt>
          <cx:pt idx="10843">1</cx:pt>
          <cx:pt idx="10844">20</cx:pt>
          <cx:pt idx="10845">4</cx:pt>
          <cx:pt idx="10846">4</cx:pt>
          <cx:pt idx="10847">6</cx:pt>
          <cx:pt idx="10848">4</cx:pt>
          <cx:pt idx="10849">6</cx:pt>
          <cx:pt idx="10850">4</cx:pt>
          <cx:pt idx="10851">4</cx:pt>
          <cx:pt idx="10852">4</cx:pt>
          <cx:pt idx="10853">4</cx:pt>
          <cx:pt idx="10854">4</cx:pt>
          <cx:pt idx="10855">6</cx:pt>
          <cx:pt idx="10856">0</cx:pt>
          <cx:pt idx="10857">2</cx:pt>
          <cx:pt idx="10858">2</cx:pt>
          <cx:pt idx="10859">2</cx:pt>
          <cx:pt idx="10860">43</cx:pt>
          <cx:pt idx="10861">6</cx:pt>
          <cx:pt idx="10862">5</cx:pt>
          <cx:pt idx="10863">16</cx:pt>
          <cx:pt idx="10864">29</cx:pt>
          <cx:pt idx="10865">14</cx:pt>
          <cx:pt idx="10866">14</cx:pt>
          <cx:pt idx="10867">28</cx:pt>
          <cx:pt idx="10868">14</cx:pt>
          <cx:pt idx="10869">28</cx:pt>
          <cx:pt idx="10870">47</cx:pt>
          <cx:pt idx="10871">44</cx:pt>
          <cx:pt idx="10872">47</cx:pt>
          <cx:pt idx="10873">44</cx:pt>
          <cx:pt idx="10874">44</cx:pt>
          <cx:pt idx="10875">44</cx:pt>
          <cx:pt idx="10876">6</cx:pt>
          <cx:pt idx="10877">7</cx:pt>
          <cx:pt idx="10878">1</cx:pt>
          <cx:pt idx="10879">28</cx:pt>
          <cx:pt idx="10880">47</cx:pt>
          <cx:pt idx="10881">30</cx:pt>
          <cx:pt idx="10882">43</cx:pt>
          <cx:pt idx="10883">44</cx:pt>
          <cx:pt idx="10884">6</cx:pt>
          <cx:pt idx="10885">45</cx:pt>
          <cx:pt idx="10886">60</cx:pt>
          <cx:pt idx="10887">3</cx:pt>
          <cx:pt idx="10888">60</cx:pt>
          <cx:pt idx="10889">25</cx:pt>
          <cx:pt idx="10890">74</cx:pt>
          <cx:pt idx="10891">74</cx:pt>
          <cx:pt idx="10892">21</cx:pt>
          <cx:pt idx="10893">50</cx:pt>
          <cx:pt idx="10894">56</cx:pt>
          <cx:pt idx="10895">50</cx:pt>
          <cx:pt idx="10896">50</cx:pt>
          <cx:pt idx="10897">51</cx:pt>
          <cx:pt idx="10898">50</cx:pt>
          <cx:pt idx="10899">52</cx:pt>
          <cx:pt idx="10900">53</cx:pt>
          <cx:pt idx="10901">49</cx:pt>
          <cx:pt idx="10902">51</cx:pt>
          <cx:pt idx="10903">4</cx:pt>
          <cx:pt idx="10904">4</cx:pt>
          <cx:pt idx="10905">6</cx:pt>
          <cx:pt idx="10906">1</cx:pt>
          <cx:pt idx="10907">4</cx:pt>
          <cx:pt idx="10908">4</cx:pt>
          <cx:pt idx="10909">4</cx:pt>
          <cx:pt idx="10910">4</cx:pt>
          <cx:pt idx="10911">6</cx:pt>
          <cx:pt idx="10912">6</cx:pt>
          <cx:pt idx="10913">6</cx:pt>
          <cx:pt idx="10914">6</cx:pt>
          <cx:pt idx="10915">6</cx:pt>
          <cx:pt idx="10916">6</cx:pt>
          <cx:pt idx="10917">6</cx:pt>
          <cx:pt idx="10918">6</cx:pt>
          <cx:pt idx="10919">6</cx:pt>
          <cx:pt idx="10920">6</cx:pt>
          <cx:pt idx="10921">6</cx:pt>
          <cx:pt idx="10922">6</cx:pt>
          <cx:pt idx="10923">6</cx:pt>
          <cx:pt idx="10924">6</cx:pt>
          <cx:pt idx="10925">4</cx:pt>
          <cx:pt idx="10926">4</cx:pt>
          <cx:pt idx="10927">4</cx:pt>
          <cx:pt idx="10928">4</cx:pt>
          <cx:pt idx="10929">4</cx:pt>
          <cx:pt idx="10930">4</cx:pt>
          <cx:pt idx="10931">4</cx:pt>
          <cx:pt idx="10932">4</cx:pt>
          <cx:pt idx="10933">4</cx:pt>
          <cx:pt idx="10934">4</cx:pt>
          <cx:pt idx="10935">4</cx:pt>
          <cx:pt idx="10936">0</cx:pt>
          <cx:pt idx="10937">0</cx:pt>
          <cx:pt idx="10938">0</cx:pt>
          <cx:pt idx="10939">0</cx:pt>
          <cx:pt idx="10940">0</cx:pt>
          <cx:pt idx="10941">0</cx:pt>
          <cx:pt idx="10942">0</cx:pt>
          <cx:pt idx="10943">6</cx:pt>
          <cx:pt idx="10944">6</cx:pt>
          <cx:pt idx="10945">6</cx:pt>
          <cx:pt idx="10946">6</cx:pt>
          <cx:pt idx="10947">6</cx:pt>
          <cx:pt idx="10948">6</cx:pt>
          <cx:pt idx="10949">6</cx:pt>
          <cx:pt idx="10950">6</cx:pt>
          <cx:pt idx="10951">6</cx:pt>
          <cx:pt idx="10952">6</cx:pt>
          <cx:pt idx="10953">6</cx:pt>
          <cx:pt idx="10954">6</cx:pt>
          <cx:pt idx="10955">6</cx:pt>
          <cx:pt idx="10956">6</cx:pt>
          <cx:pt idx="10957">0</cx:pt>
          <cx:pt idx="10958">0</cx:pt>
          <cx:pt idx="10959">0</cx:pt>
          <cx:pt idx="10960">0</cx:pt>
          <cx:pt idx="10961">0</cx:pt>
          <cx:pt idx="10962">0</cx:pt>
          <cx:pt idx="10963">0</cx:pt>
          <cx:pt idx="10964">0</cx:pt>
          <cx:pt idx="10965">0</cx:pt>
          <cx:pt idx="10966">0</cx:pt>
          <cx:pt idx="10967">0</cx:pt>
          <cx:pt idx="10968">0</cx:pt>
          <cx:pt idx="10969">35</cx:pt>
          <cx:pt idx="10970">6</cx:pt>
          <cx:pt idx="10971">6</cx:pt>
          <cx:pt idx="10972">5</cx:pt>
          <cx:pt idx="10973">15</cx:pt>
          <cx:pt idx="10974">15</cx:pt>
          <cx:pt idx="10975">1</cx:pt>
          <cx:pt idx="10976">1</cx:pt>
          <cx:pt idx="10977">5</cx:pt>
          <cx:pt idx="10978">35</cx:pt>
          <cx:pt idx="10979">0</cx:pt>
          <cx:pt idx="10980">0</cx:pt>
          <cx:pt idx="10981">5</cx:pt>
          <cx:pt idx="10982">9</cx:pt>
          <cx:pt idx="10983">9</cx:pt>
          <cx:pt idx="10984">0</cx:pt>
          <cx:pt idx="10985">0</cx:pt>
          <cx:pt idx="10986">9</cx:pt>
          <cx:pt idx="10987">7</cx:pt>
          <cx:pt idx="10988">10</cx:pt>
          <cx:pt idx="10989">10</cx:pt>
          <cx:pt idx="10990">10</cx:pt>
          <cx:pt idx="10991">1</cx:pt>
          <cx:pt idx="10992">4</cx:pt>
          <cx:pt idx="10993">4</cx:pt>
          <cx:pt idx="10994">21</cx:pt>
          <cx:pt idx="10995">35</cx:pt>
          <cx:pt idx="10996">1</cx:pt>
          <cx:pt idx="10997">1</cx:pt>
          <cx:pt idx="10998">1</cx:pt>
          <cx:pt idx="10999">5</cx:pt>
          <cx:pt idx="11000">5</cx:pt>
          <cx:pt idx="11001">22</cx:pt>
          <cx:pt idx="11002">22</cx:pt>
          <cx:pt idx="11003">5</cx:pt>
          <cx:pt idx="11004">6</cx:pt>
          <cx:pt idx="11005">5</cx:pt>
          <cx:pt idx="11006">6</cx:pt>
          <cx:pt idx="11007">1</cx:pt>
          <cx:pt idx="11008">0</cx:pt>
          <cx:pt idx="11009">0</cx:pt>
          <cx:pt idx="11010">2</cx:pt>
          <cx:pt idx="11011">9</cx:pt>
          <cx:pt idx="11012">9</cx:pt>
          <cx:pt idx="11013">9</cx:pt>
          <cx:pt idx="11014">9</cx:pt>
          <cx:pt idx="11015">7</cx:pt>
          <cx:pt idx="11016">8</cx:pt>
          <cx:pt idx="11017">33</cx:pt>
          <cx:pt idx="11018">34</cx:pt>
          <cx:pt idx="11019">41</cx:pt>
          <cx:pt idx="11020">32</cx:pt>
          <cx:pt idx="11021">34</cx:pt>
          <cx:pt idx="11022">41</cx:pt>
          <cx:pt idx="11023">32</cx:pt>
          <cx:pt idx="11024">32</cx:pt>
          <cx:pt idx="11025">34</cx:pt>
          <cx:pt idx="11026">30</cx:pt>
          <cx:pt idx="11027">31</cx:pt>
          <cx:pt idx="11028">35</cx:pt>
          <cx:pt idx="11029">30</cx:pt>
          <cx:pt idx="11030">31</cx:pt>
          <cx:pt idx="11031">33</cx:pt>
          <cx:pt idx="11032">34</cx:pt>
          <cx:pt idx="11033">0</cx:pt>
          <cx:pt idx="11034">13</cx:pt>
          <cx:pt idx="11035">19</cx:pt>
          <cx:pt idx="11036">32</cx:pt>
          <cx:pt idx="11037">35</cx:pt>
          <cx:pt idx="11038">33</cx:pt>
          <cx:pt idx="11039">35</cx:pt>
          <cx:pt idx="11040">34</cx:pt>
          <cx:pt idx="11041">36</cx:pt>
          <cx:pt idx="11042">15</cx:pt>
          <cx:pt idx="11043">30</cx:pt>
          <cx:pt idx="11044">35</cx:pt>
          <cx:pt idx="11045">34</cx:pt>
          <cx:pt idx="11046">32</cx:pt>
          <cx:pt idx="11047">35</cx:pt>
          <cx:pt idx="11048">13</cx:pt>
          <cx:pt idx="11049">33</cx:pt>
          <cx:pt idx="11050">34</cx:pt>
          <cx:pt idx="11051">30</cx:pt>
          <cx:pt idx="11052">35</cx:pt>
          <cx:pt idx="11053">34</cx:pt>
          <cx:pt idx="11054">30</cx:pt>
          <cx:pt idx="11055">27</cx:pt>
          <cx:pt idx="11056">32</cx:pt>
          <cx:pt idx="11057">35</cx:pt>
          <cx:pt idx="11058">32</cx:pt>
          <cx:pt idx="11059">28</cx:pt>
          <cx:pt idx="11060">40</cx:pt>
          <cx:pt idx="11061">29</cx:pt>
          <cx:pt idx="11062">34</cx:pt>
          <cx:pt idx="11063">33</cx:pt>
          <cx:pt idx="11064">30</cx:pt>
          <cx:pt idx="11065">34</cx:pt>
          <cx:pt idx="11066">34</cx:pt>
          <cx:pt idx="11067">30</cx:pt>
          <cx:pt idx="11068">36</cx:pt>
          <cx:pt idx="11069">31</cx:pt>
          <cx:pt idx="11070">0</cx:pt>
          <cx:pt idx="11071">0</cx:pt>
          <cx:pt idx="11072">0</cx:pt>
          <cx:pt idx="11073">0</cx:pt>
          <cx:pt idx="11074">0</cx:pt>
          <cx:pt idx="11075">0</cx:pt>
          <cx:pt idx="11076">0</cx:pt>
          <cx:pt idx="11077">0</cx:pt>
          <cx:pt idx="11078">0</cx:pt>
          <cx:pt idx="11079">0</cx:pt>
          <cx:pt idx="11080">0</cx:pt>
          <cx:pt idx="11081">0</cx:pt>
          <cx:pt idx="11082">0</cx:pt>
          <cx:pt idx="11083">0</cx:pt>
          <cx:pt idx="11084">0</cx:pt>
          <cx:pt idx="11085">0</cx:pt>
          <cx:pt idx="11086">0</cx:pt>
          <cx:pt idx="11087">0</cx:pt>
          <cx:pt idx="11088">0</cx:pt>
          <cx:pt idx="11089">0</cx:pt>
          <cx:pt idx="11090">0</cx:pt>
          <cx:pt idx="11091">0</cx:pt>
          <cx:pt idx="11092">0</cx:pt>
          <cx:pt idx="11093">0</cx:pt>
          <cx:pt idx="11094">0</cx:pt>
          <cx:pt idx="11095">0</cx:pt>
          <cx:pt idx="11096">0</cx:pt>
          <cx:pt idx="11097">0</cx:pt>
          <cx:pt idx="11098">0</cx:pt>
          <cx:pt idx="11099">0</cx:pt>
          <cx:pt idx="11100">0</cx:pt>
          <cx:pt idx="11101">0</cx:pt>
          <cx:pt idx="11102">0</cx:pt>
          <cx:pt idx="11103">0</cx:pt>
          <cx:pt idx="11104">0</cx:pt>
          <cx:pt idx="11105">0</cx:pt>
          <cx:pt idx="11106">0</cx:pt>
          <cx:pt idx="11107">0</cx:pt>
          <cx:pt idx="11108">0</cx:pt>
          <cx:pt idx="11109">0</cx:pt>
          <cx:pt idx="11110">0</cx:pt>
          <cx:pt idx="11111">0</cx:pt>
          <cx:pt idx="11112">0</cx:pt>
          <cx:pt idx="11113">0</cx:pt>
          <cx:pt idx="11114">0</cx:pt>
          <cx:pt idx="11115">0</cx:pt>
          <cx:pt idx="11116">0</cx:pt>
          <cx:pt idx="11117">0</cx:pt>
          <cx:pt idx="11118">0</cx:pt>
          <cx:pt idx="11119">0</cx:pt>
          <cx:pt idx="11120">0</cx:pt>
          <cx:pt idx="11121">0</cx:pt>
          <cx:pt idx="11122">0</cx:pt>
          <cx:pt idx="11123">0</cx:pt>
          <cx:pt idx="11124">0</cx:pt>
          <cx:pt idx="11125">0</cx:pt>
          <cx:pt idx="11126">0</cx:pt>
          <cx:pt idx="11127">0</cx:pt>
          <cx:pt idx="11128">0</cx:pt>
          <cx:pt idx="11129">0</cx:pt>
          <cx:pt idx="11130">0</cx:pt>
          <cx:pt idx="11131">0</cx:pt>
          <cx:pt idx="11132">0</cx:pt>
          <cx:pt idx="11133">0</cx:pt>
          <cx:pt idx="11134">0</cx:pt>
          <cx:pt idx="11135">0</cx:pt>
          <cx:pt idx="11136">0</cx:pt>
          <cx:pt idx="11137">0</cx:pt>
          <cx:pt idx="11138">0</cx:pt>
          <cx:pt idx="11139">0</cx:pt>
          <cx:pt idx="11140">0</cx:pt>
          <cx:pt idx="11141">0</cx:pt>
          <cx:pt idx="11142">0</cx:pt>
          <cx:pt idx="11143">0</cx:pt>
          <cx:pt idx="11144">0</cx:pt>
          <cx:pt idx="11145">0</cx:pt>
          <cx:pt idx="11146">0</cx:pt>
          <cx:pt idx="11147">0</cx:pt>
          <cx:pt idx="11148">0</cx:pt>
          <cx:pt idx="11149">0</cx:pt>
          <cx:pt idx="11150">0</cx:pt>
          <cx:pt idx="11151">0</cx:pt>
          <cx:pt idx="11152">0</cx:pt>
          <cx:pt idx="11153">0</cx:pt>
          <cx:pt idx="11154">0</cx:pt>
          <cx:pt idx="11155">0</cx:pt>
          <cx:pt idx="11156">7</cx:pt>
          <cx:pt idx="11157">22</cx:pt>
          <cx:pt idx="11158">15</cx:pt>
          <cx:pt idx="11159">0</cx:pt>
          <cx:pt idx="11160">0</cx:pt>
          <cx:pt idx="11161">15</cx:pt>
          <cx:pt idx="11162">0</cx:pt>
          <cx:pt idx="11163">0</cx:pt>
          <cx:pt idx="11164">0</cx:pt>
          <cx:pt idx="11165">0</cx:pt>
          <cx:pt idx="11166">0</cx:pt>
          <cx:pt idx="11167">0</cx:pt>
          <cx:pt idx="11168">0</cx:pt>
          <cx:pt idx="11169">0</cx:pt>
          <cx:pt idx="11170">0</cx:pt>
          <cx:pt idx="11171">0</cx:pt>
          <cx:pt idx="11172">0</cx:pt>
          <cx:pt idx="11173">0</cx:pt>
          <cx:pt idx="11174">0</cx:pt>
          <cx:pt idx="11175">0</cx:pt>
          <cx:pt idx="11176">0</cx:pt>
          <cx:pt idx="11177">0</cx:pt>
          <cx:pt idx="11178">0</cx:pt>
          <cx:pt idx="11179">0</cx:pt>
          <cx:pt idx="11180">0</cx:pt>
          <cx:pt idx="11181">0</cx:pt>
          <cx:pt idx="11182">0</cx:pt>
          <cx:pt idx="11183">0</cx:pt>
          <cx:pt idx="11184">0</cx:pt>
          <cx:pt idx="11185">0</cx:pt>
          <cx:pt idx="11186">0</cx:pt>
          <cx:pt idx="11187">0</cx:pt>
          <cx:pt idx="11188">0</cx:pt>
          <cx:pt idx="11189">0</cx:pt>
          <cx:pt idx="11190">1</cx:pt>
          <cx:pt idx="11191">0</cx:pt>
          <cx:pt idx="11192">0</cx:pt>
          <cx:pt idx="11193">0</cx:pt>
          <cx:pt idx="11194">0</cx:pt>
          <cx:pt idx="11195">0</cx:pt>
          <cx:pt idx="11196">11</cx:pt>
          <cx:pt idx="11197">3</cx:pt>
          <cx:pt idx="11198">0</cx:pt>
          <cx:pt idx="11199">0</cx:pt>
          <cx:pt idx="11200">0</cx:pt>
          <cx:pt idx="11201">0</cx:pt>
          <cx:pt idx="11202">0</cx:pt>
          <cx:pt idx="11203">0</cx:pt>
          <cx:pt idx="11204">0</cx:pt>
          <cx:pt idx="11205">0</cx:pt>
          <cx:pt idx="11206">0</cx:pt>
          <cx:pt idx="11207">0</cx:pt>
          <cx:pt idx="11208">0</cx:pt>
          <cx:pt idx="11209">0</cx:pt>
          <cx:pt idx="11210">0</cx:pt>
          <cx:pt idx="11211">0</cx:pt>
          <cx:pt idx="11212">0</cx:pt>
          <cx:pt idx="11213">0</cx:pt>
          <cx:pt idx="11214">0</cx:pt>
          <cx:pt idx="11215">0</cx:pt>
          <cx:pt idx="11216">0</cx:pt>
          <cx:pt idx="11217">0</cx:pt>
          <cx:pt idx="11218">0</cx:pt>
          <cx:pt idx="11219">0</cx:pt>
          <cx:pt idx="11220">0</cx:pt>
          <cx:pt idx="11221">0</cx:pt>
          <cx:pt idx="11222">0</cx:pt>
          <cx:pt idx="11223">0</cx:pt>
          <cx:pt idx="11224">0</cx:pt>
          <cx:pt idx="11225">0</cx:pt>
          <cx:pt idx="11226">0</cx:pt>
          <cx:pt idx="11227">0</cx:pt>
          <cx:pt idx="11228">0</cx:pt>
          <cx:pt idx="11229">0</cx:pt>
          <cx:pt idx="11230">0</cx:pt>
          <cx:pt idx="11231">0</cx:pt>
          <cx:pt idx="11232">0</cx:pt>
          <cx:pt idx="11233">0</cx:pt>
          <cx:pt idx="11234">0</cx:pt>
          <cx:pt idx="11235">0</cx:pt>
          <cx:pt idx="11236">0</cx:pt>
          <cx:pt idx="11237">0</cx:pt>
          <cx:pt idx="11238">0</cx:pt>
          <cx:pt idx="11239">0</cx:pt>
          <cx:pt idx="11240">0</cx:pt>
          <cx:pt idx="11241">0</cx:pt>
          <cx:pt idx="11242">0</cx:pt>
          <cx:pt idx="11243">0</cx:pt>
          <cx:pt idx="11244">0</cx:pt>
          <cx:pt idx="11245">0</cx:pt>
          <cx:pt idx="11246">0</cx:pt>
          <cx:pt idx="11247">0</cx:pt>
          <cx:pt idx="11248">0</cx:pt>
          <cx:pt idx="11249">0</cx:pt>
          <cx:pt idx="11250">0</cx:pt>
          <cx:pt idx="11251">0</cx:pt>
          <cx:pt idx="11252">0</cx:pt>
          <cx:pt idx="11253">0</cx:pt>
          <cx:pt idx="11254">0</cx:pt>
          <cx:pt idx="11255">0</cx:pt>
          <cx:pt idx="11256">1</cx:pt>
          <cx:pt idx="11257">0</cx:pt>
          <cx:pt idx="11258">0</cx:pt>
          <cx:pt idx="11259">0</cx:pt>
          <cx:pt idx="11260">0</cx:pt>
          <cx:pt idx="11261">0</cx:pt>
          <cx:pt idx="11262">1</cx:pt>
          <cx:pt idx="11263">1</cx:pt>
          <cx:pt idx="11264">0</cx:pt>
          <cx:pt idx="11265">0</cx:pt>
          <cx:pt idx="11266">0</cx:pt>
          <cx:pt idx="11267">0</cx:pt>
          <cx:pt idx="11268">0</cx:pt>
          <cx:pt idx="11269">0</cx:pt>
          <cx:pt idx="11270">0</cx:pt>
          <cx:pt idx="11271">0</cx:pt>
          <cx:pt idx="11272">0</cx:pt>
          <cx:pt idx="11273">0</cx:pt>
          <cx:pt idx="11274">0</cx:pt>
          <cx:pt idx="11275">0</cx:pt>
          <cx:pt idx="11276">0</cx:pt>
          <cx:pt idx="11277">0</cx:pt>
          <cx:pt idx="11278">0</cx:pt>
          <cx:pt idx="11279">0</cx:pt>
          <cx:pt idx="11280">0</cx:pt>
          <cx:pt idx="11281">0</cx:pt>
          <cx:pt idx="11282">0</cx:pt>
          <cx:pt idx="11283">0</cx:pt>
          <cx:pt idx="11284">0</cx:pt>
          <cx:pt idx="11285">0</cx:pt>
          <cx:pt idx="11286">0</cx:pt>
          <cx:pt idx="11287">0</cx:pt>
          <cx:pt idx="11288">0</cx:pt>
          <cx:pt idx="11289">0</cx:pt>
          <cx:pt idx="11290">0</cx:pt>
          <cx:pt idx="11291">0</cx:pt>
          <cx:pt idx="11292">0</cx:pt>
          <cx:pt idx="11293">0</cx:pt>
          <cx:pt idx="11294">0</cx:pt>
          <cx:pt idx="11295">0</cx:pt>
          <cx:pt idx="11296">0</cx:pt>
          <cx:pt idx="11297">0</cx:pt>
          <cx:pt idx="11298">0</cx:pt>
          <cx:pt idx="11299">0</cx:pt>
          <cx:pt idx="11300">0</cx:pt>
          <cx:pt idx="11301">0</cx:pt>
          <cx:pt idx="11302">0</cx:pt>
          <cx:pt idx="11303">0</cx:pt>
          <cx:pt idx="11304">0</cx:pt>
          <cx:pt idx="11305">0</cx:pt>
          <cx:pt idx="11306">0</cx:pt>
          <cx:pt idx="11307">0</cx:pt>
          <cx:pt idx="11308">0</cx:pt>
          <cx:pt idx="11309">0</cx:pt>
          <cx:pt idx="11310">0</cx:pt>
          <cx:pt idx="11311">0</cx:pt>
          <cx:pt idx="11312">0</cx:pt>
          <cx:pt idx="11313">0</cx:pt>
          <cx:pt idx="11314">0</cx:pt>
          <cx:pt idx="11315">0</cx:pt>
          <cx:pt idx="11316">0</cx:pt>
          <cx:pt idx="11317">0</cx:pt>
          <cx:pt idx="11318">0</cx:pt>
          <cx:pt idx="11319">0</cx:pt>
          <cx:pt idx="11320">0</cx:pt>
          <cx:pt idx="11321">0</cx:pt>
          <cx:pt idx="11322">0</cx:pt>
          <cx:pt idx="11323">0</cx:pt>
          <cx:pt idx="11324">0</cx:pt>
          <cx:pt idx="11325">0</cx:pt>
          <cx:pt idx="11326">0</cx:pt>
          <cx:pt idx="11327">0</cx:pt>
          <cx:pt idx="11328">0</cx:pt>
          <cx:pt idx="11329">0</cx:pt>
          <cx:pt idx="11330">0</cx:pt>
          <cx:pt idx="11331">0</cx:pt>
          <cx:pt idx="11332">0</cx:pt>
          <cx:pt idx="11333">0</cx:pt>
          <cx:pt idx="11334">0</cx:pt>
          <cx:pt idx="11335">0</cx:pt>
          <cx:pt idx="11336">0</cx:pt>
          <cx:pt idx="11337">0</cx:pt>
          <cx:pt idx="11338">0</cx:pt>
          <cx:pt idx="11339">0</cx:pt>
          <cx:pt idx="11340">0</cx:pt>
          <cx:pt idx="11341">0</cx:pt>
          <cx:pt idx="11342">0</cx:pt>
          <cx:pt idx="11343">0</cx:pt>
          <cx:pt idx="11344">0</cx:pt>
          <cx:pt idx="11345">0</cx:pt>
          <cx:pt idx="11346">0</cx:pt>
          <cx:pt idx="11347">0</cx:pt>
          <cx:pt idx="11348">0</cx:pt>
          <cx:pt idx="11349">0</cx:pt>
          <cx:pt idx="11350">0</cx:pt>
          <cx:pt idx="11351">0</cx:pt>
          <cx:pt idx="11352">0</cx:pt>
          <cx:pt idx="11353">0</cx:pt>
          <cx:pt idx="11354">0</cx:pt>
          <cx:pt idx="11355">0</cx:pt>
          <cx:pt idx="11356">0</cx:pt>
          <cx:pt idx="11357">0</cx:pt>
          <cx:pt idx="11358">0</cx:pt>
          <cx:pt idx="11359">0</cx:pt>
          <cx:pt idx="11360">0</cx:pt>
          <cx:pt idx="11361">32</cx:pt>
          <cx:pt idx="11362">40</cx:pt>
          <cx:pt idx="11363">33</cx:pt>
          <cx:pt idx="11364">33</cx:pt>
          <cx:pt idx="11365">33</cx:pt>
          <cx:pt idx="11366">31</cx:pt>
          <cx:pt idx="11367">35</cx:pt>
          <cx:pt idx="11368">32</cx:pt>
          <cx:pt idx="11369">35</cx:pt>
          <cx:pt idx="11370">33</cx:pt>
          <cx:pt idx="11371">33</cx:pt>
          <cx:pt idx="11372">34</cx:pt>
          <cx:pt idx="11373">5</cx:pt>
          <cx:pt idx="11374">1</cx:pt>
          <cx:pt idx="11375">0</cx:pt>
          <cx:pt idx="11376">0</cx:pt>
          <cx:pt idx="11377">6</cx:pt>
          <cx:pt idx="11378">7</cx:pt>
          <cx:pt idx="11379">0</cx:pt>
          <cx:pt idx="11380">7</cx:pt>
          <cx:pt idx="11381">5</cx:pt>
          <cx:pt idx="11382">28</cx:pt>
          <cx:pt idx="11383">7</cx:pt>
          <cx:pt idx="11384">19</cx:pt>
          <cx:pt idx="11385">1</cx:pt>
          <cx:pt idx="11386">11</cx:pt>
          <cx:pt idx="11387">14</cx:pt>
          <cx:pt idx="11388">14</cx:pt>
          <cx:pt idx="11389">7</cx:pt>
          <cx:pt idx="11390">7</cx:pt>
          <cx:pt idx="11391">7</cx:pt>
          <cx:pt idx="11392">11</cx:pt>
          <cx:pt idx="11393">7</cx:pt>
          <cx:pt idx="11394">6</cx:pt>
          <cx:pt idx="11395">6</cx:pt>
          <cx:pt idx="11396">6</cx:pt>
          <cx:pt idx="11397">11</cx:pt>
          <cx:pt idx="11398">6</cx:pt>
          <cx:pt idx="11399">5</cx:pt>
          <cx:pt idx="11400">10</cx:pt>
          <cx:pt idx="11401">10</cx:pt>
          <cx:pt idx="11402">6</cx:pt>
          <cx:pt idx="11403">0</cx:pt>
          <cx:pt idx="11404">0</cx:pt>
          <cx:pt idx="11405">0</cx:pt>
          <cx:pt idx="11406">10</cx:pt>
          <cx:pt idx="11407">9</cx:pt>
          <cx:pt idx="11408">10</cx:pt>
          <cx:pt idx="11409">9</cx:pt>
          <cx:pt idx="11410">8</cx:pt>
          <cx:pt idx="11411">1</cx:pt>
          <cx:pt idx="11412">9</cx:pt>
          <cx:pt idx="11413">8</cx:pt>
          <cx:pt idx="11414">8</cx:pt>
          <cx:pt idx="11415">7</cx:pt>
          <cx:pt idx="11416">8</cx:pt>
          <cx:pt idx="11417">2</cx:pt>
          <cx:pt idx="11418">1</cx:pt>
          <cx:pt idx="11419">7</cx:pt>
          <cx:pt idx="11420">8</cx:pt>
          <cx:pt idx="11421">6</cx:pt>
          <cx:pt idx="11422">9</cx:pt>
          <cx:pt idx="11423">8</cx:pt>
          <cx:pt idx="11424">7</cx:pt>
          <cx:pt idx="11425">6</cx:pt>
          <cx:pt idx="11426">8</cx:pt>
          <cx:pt idx="11427">12</cx:pt>
          <cx:pt idx="11428">20</cx:pt>
          <cx:pt idx="11429">7</cx:pt>
          <cx:pt idx="11430">11</cx:pt>
          <cx:pt idx="11431">12</cx:pt>
          <cx:pt idx="11432">20</cx:pt>
          <cx:pt idx="11433">7</cx:pt>
          <cx:pt idx="11434">7</cx:pt>
          <cx:pt idx="11435">18</cx:pt>
          <cx:pt idx="11436">9</cx:pt>
          <cx:pt idx="11437">9</cx:pt>
          <cx:pt idx="11438">9</cx:pt>
          <cx:pt idx="11439">9</cx:pt>
          <cx:pt idx="11440">9</cx:pt>
          <cx:pt idx="11441">9</cx:pt>
          <cx:pt idx="11442">9</cx:pt>
          <cx:pt idx="11443">7</cx:pt>
          <cx:pt idx="11444">9</cx:pt>
          <cx:pt idx="11445">9</cx:pt>
          <cx:pt idx="11446">8</cx:pt>
          <cx:pt idx="11447">7</cx:pt>
          <cx:pt idx="11448">8</cx:pt>
          <cx:pt idx="11449">10</cx:pt>
          <cx:pt idx="11450">9</cx:pt>
          <cx:pt idx="11451">9</cx:pt>
          <cx:pt idx="11452">0</cx:pt>
          <cx:pt idx="11453">9</cx:pt>
          <cx:pt idx="11454">9</cx:pt>
          <cx:pt idx="11455">9</cx:pt>
          <cx:pt idx="11456">9</cx:pt>
          <cx:pt idx="11457">7</cx:pt>
          <cx:pt idx="11458">9</cx:pt>
          <cx:pt idx="11459">10</cx:pt>
          <cx:pt idx="11460">9</cx:pt>
          <cx:pt idx="11461">4</cx:pt>
          <cx:pt idx="11462">4</cx:pt>
          <cx:pt idx="11463">10</cx:pt>
          <cx:pt idx="11464">6</cx:pt>
          <cx:pt idx="11465">6</cx:pt>
          <cx:pt idx="11466">12</cx:pt>
          <cx:pt idx="11467">6</cx:pt>
          <cx:pt idx="11468">6</cx:pt>
          <cx:pt idx="11469">12</cx:pt>
          <cx:pt idx="11470">14</cx:pt>
          <cx:pt idx="11471">12</cx:pt>
          <cx:pt idx="11472">6</cx:pt>
          <cx:pt idx="11473">14</cx:pt>
          <cx:pt idx="11474">6</cx:pt>
          <cx:pt idx="11475">6</cx:pt>
          <cx:pt idx="11476">6</cx:pt>
          <cx:pt idx="11477">2</cx:pt>
          <cx:pt idx="11478">6</cx:pt>
          <cx:pt idx="11479">6</cx:pt>
          <cx:pt idx="11480">6</cx:pt>
          <cx:pt idx="11481">13</cx:pt>
          <cx:pt idx="11482">7</cx:pt>
          <cx:pt idx="11483">12</cx:pt>
          <cx:pt idx="11484">8</cx:pt>
          <cx:pt idx="11485">3</cx:pt>
          <cx:pt idx="11486">10</cx:pt>
          <cx:pt idx="11487">8</cx:pt>
          <cx:pt idx="11488">10</cx:pt>
          <cx:pt idx="11489">10</cx:pt>
          <cx:pt idx="11490">10</cx:pt>
          <cx:pt idx="11491">9</cx:pt>
          <cx:pt idx="11492">10</cx:pt>
          <cx:pt idx="11493">10</cx:pt>
          <cx:pt idx="11494">10</cx:pt>
          <cx:pt idx="11495">10</cx:pt>
          <cx:pt idx="11496">10</cx:pt>
          <cx:pt idx="11497">8</cx:pt>
          <cx:pt idx="11498">8</cx:pt>
          <cx:pt idx="11499">8</cx:pt>
          <cx:pt idx="11500">8</cx:pt>
          <cx:pt idx="11501">8</cx:pt>
          <cx:pt idx="11502">8</cx:pt>
          <cx:pt idx="11503">8</cx:pt>
          <cx:pt idx="11504">15</cx:pt>
          <cx:pt idx="11505">8</cx:pt>
          <cx:pt idx="11506">15</cx:pt>
          <cx:pt idx="11507">8</cx:pt>
          <cx:pt idx="11508">14</cx:pt>
          <cx:pt idx="11509">15</cx:pt>
          <cx:pt idx="11510">7</cx:pt>
          <cx:pt idx="11511">15</cx:pt>
          <cx:pt idx="11512">8</cx:pt>
          <cx:pt idx="11513">10</cx:pt>
          <cx:pt idx="11514">8</cx:pt>
          <cx:pt idx="11515">10</cx:pt>
          <cx:pt idx="11516">0</cx:pt>
          <cx:pt idx="11517">0</cx:pt>
          <cx:pt idx="11518">0</cx:pt>
          <cx:pt idx="11519">0</cx:pt>
          <cx:pt idx="11520">0</cx:pt>
          <cx:pt idx="11521">0</cx:pt>
          <cx:pt idx="11522">0</cx:pt>
          <cx:pt idx="11523">0</cx:pt>
          <cx:pt idx="11524">7</cx:pt>
          <cx:pt idx="11525">7</cx:pt>
          <cx:pt idx="11526">0</cx:pt>
          <cx:pt idx="11527">0</cx:pt>
          <cx:pt idx="11528">0</cx:pt>
          <cx:pt idx="11529">0</cx:pt>
          <cx:pt idx="11530">0</cx:pt>
          <cx:pt idx="11531">0</cx:pt>
          <cx:pt idx="11532">0</cx:pt>
          <cx:pt idx="11533">0</cx:pt>
          <cx:pt idx="11534">0</cx:pt>
          <cx:pt idx="11535">0</cx:pt>
          <cx:pt idx="11536">0</cx:pt>
          <cx:pt idx="11537">0</cx:pt>
          <cx:pt idx="11538">0</cx:pt>
          <cx:pt idx="11539">0</cx:pt>
          <cx:pt idx="11540">7</cx:pt>
          <cx:pt idx="11541">7</cx:pt>
          <cx:pt idx="11542">7</cx:pt>
          <cx:pt idx="11543">7</cx:pt>
          <cx:pt idx="11544">7</cx:pt>
          <cx:pt idx="11545">7</cx:pt>
          <cx:pt idx="11546">7</cx:pt>
          <cx:pt idx="11547">7</cx:pt>
          <cx:pt idx="11548">7</cx:pt>
          <cx:pt idx="11549">7</cx:pt>
          <cx:pt idx="11550">7</cx:pt>
          <cx:pt idx="11551">7</cx:pt>
          <cx:pt idx="11552">7</cx:pt>
          <cx:pt idx="11553">7</cx:pt>
          <cx:pt idx="11554">7</cx:pt>
          <cx:pt idx="11555">7</cx:pt>
          <cx:pt idx="11556">7</cx:pt>
          <cx:pt idx="11557">7</cx:pt>
          <cx:pt idx="11558">7</cx:pt>
          <cx:pt idx="11559">7</cx:pt>
          <cx:pt idx="11560">14</cx:pt>
          <cx:pt idx="11561">7</cx:pt>
          <cx:pt idx="11562">7</cx:pt>
          <cx:pt idx="11563">7</cx:pt>
          <cx:pt idx="11564">7</cx:pt>
          <cx:pt idx="11565">7</cx:pt>
          <cx:pt idx="11566">7</cx:pt>
          <cx:pt idx="11567">7</cx:pt>
          <cx:pt idx="11568">7</cx:pt>
          <cx:pt idx="11569">7</cx:pt>
          <cx:pt idx="11570">15</cx:pt>
          <cx:pt idx="11571">20</cx:pt>
          <cx:pt idx="11572">13</cx:pt>
          <cx:pt idx="11573">12</cx:pt>
          <cx:pt idx="11574">13</cx:pt>
          <cx:pt idx="11575">0</cx:pt>
          <cx:pt idx="11576">0</cx:pt>
          <cx:pt idx="11577">34</cx:pt>
          <cx:pt idx="11578">0</cx:pt>
          <cx:pt idx="11579">0</cx:pt>
          <cx:pt idx="11580">16</cx:pt>
          <cx:pt idx="11581">23</cx:pt>
          <cx:pt idx="11582">23</cx:pt>
          <cx:pt idx="11583">16</cx:pt>
          <cx:pt idx="11584">10</cx:pt>
          <cx:pt idx="11585">17</cx:pt>
          <cx:pt idx="11586">24</cx:pt>
          <cx:pt idx="11587">17</cx:pt>
          <cx:pt idx="11588">0</cx:pt>
          <cx:pt idx="11589">14</cx:pt>
          <cx:pt idx="11590">3</cx:pt>
          <cx:pt idx="11591">11</cx:pt>
          <cx:pt idx="11592">0</cx:pt>
          <cx:pt idx="11593">4</cx:pt>
          <cx:pt idx="11594">14</cx:pt>
          <cx:pt idx="11595">32</cx:pt>
          <cx:pt idx="11596">18</cx:pt>
          <cx:pt idx="11597">32</cx:pt>
          <cx:pt idx="11598">32</cx:pt>
          <cx:pt idx="11599">18</cx:pt>
          <cx:pt idx="11600">32</cx:pt>
          <cx:pt idx="11601">18</cx:pt>
          <cx:pt idx="11602">32</cx:pt>
          <cx:pt idx="11603">21</cx:pt>
          <cx:pt idx="11604">5</cx:pt>
          <cx:pt idx="11605">19</cx:pt>
          <cx:pt idx="11606">33</cx:pt>
          <cx:pt idx="11607">19</cx:pt>
          <cx:pt idx="11608">33</cx:pt>
          <cx:pt idx="11609">33</cx:pt>
          <cx:pt idx="11610">19</cx:pt>
          <cx:pt idx="11611">19</cx:pt>
          <cx:pt idx="11612">1</cx:pt>
          <cx:pt idx="11613">12</cx:pt>
          <cx:pt idx="11614">19</cx:pt>
          <cx:pt idx="11615">12</cx:pt>
          <cx:pt idx="11616">19</cx:pt>
          <cx:pt idx="11617">33</cx:pt>
          <cx:pt idx="11618">7</cx:pt>
          <cx:pt idx="11619">7</cx:pt>
          <cx:pt idx="11620">1</cx:pt>
          <cx:pt idx="11621">11</cx:pt>
          <cx:pt idx="11622">34</cx:pt>
          <cx:pt idx="11623">28</cx:pt>
          <cx:pt idx="11624">27</cx:pt>
          <cx:pt idx="11625">26</cx:pt>
          <cx:pt idx="11626">19</cx:pt>
          <cx:pt idx="11627">1</cx:pt>
          <cx:pt idx="11628">14</cx:pt>
          <cx:pt idx="11629">19</cx:pt>
          <cx:pt idx="11630">13</cx:pt>
          <cx:pt idx="11631">4</cx:pt>
          <cx:pt idx="11632">13</cx:pt>
          <cx:pt idx="11633">12</cx:pt>
          <cx:pt idx="11634">12</cx:pt>
          <cx:pt idx="11635">8</cx:pt>
          <cx:pt idx="11636">7</cx:pt>
          <cx:pt idx="11637">13</cx:pt>
          <cx:pt idx="11638">0</cx:pt>
          <cx:pt idx="11639">0</cx:pt>
          <cx:pt idx="11640">0</cx:pt>
          <cx:pt idx="11641">0</cx:pt>
          <cx:pt idx="11642">0</cx:pt>
          <cx:pt idx="11643">0</cx:pt>
          <cx:pt idx="11644">0</cx:pt>
          <cx:pt idx="11646">0</cx:pt>
          <cx:pt idx="11647">0</cx:pt>
          <cx:pt idx="11648">0</cx:pt>
          <cx:pt idx="11649">0</cx:pt>
          <cx:pt idx="11650">0</cx:pt>
          <cx:pt idx="11651">0</cx:pt>
          <cx:pt idx="11652">0</cx:pt>
          <cx:pt idx="11653">0</cx:pt>
          <cx:pt idx="11654">2</cx:pt>
          <cx:pt idx="11655">2</cx:pt>
          <cx:pt idx="11656">2</cx:pt>
          <cx:pt idx="11657">1</cx:pt>
          <cx:pt idx="11658">2</cx:pt>
          <cx:pt idx="11659">1</cx:pt>
          <cx:pt idx="11660">1</cx:pt>
          <cx:pt idx="11661">2</cx:pt>
          <cx:pt idx="11662">2</cx:pt>
          <cx:pt idx="11663">2</cx:pt>
          <cx:pt idx="11664">1</cx:pt>
          <cx:pt idx="11665">1</cx:pt>
          <cx:pt idx="11666">1</cx:pt>
          <cx:pt idx="11667">1</cx:pt>
          <cx:pt idx="11668">1</cx:pt>
          <cx:pt idx="11669">1</cx:pt>
          <cx:pt idx="11670">1</cx:pt>
          <cx:pt idx="11671">1</cx:pt>
          <cx:pt idx="11672">35</cx:pt>
          <cx:pt idx="11673">1</cx:pt>
          <cx:pt idx="11674">1</cx:pt>
          <cx:pt idx="11675">1</cx:pt>
          <cx:pt idx="11676">1</cx:pt>
          <cx:pt idx="11677">1</cx:pt>
          <cx:pt idx="11678">0</cx:pt>
          <cx:pt idx="11679">0</cx:pt>
          <cx:pt idx="11680">0</cx:pt>
          <cx:pt idx="11681">0</cx:pt>
          <cx:pt idx="11682">0</cx:pt>
          <cx:pt idx="11683">0</cx:pt>
          <cx:pt idx="11684">1</cx:pt>
          <cx:pt idx="11685">49</cx:pt>
          <cx:pt idx="11686">60</cx:pt>
          <cx:pt idx="11687">55</cx:pt>
          <cx:pt idx="11688">59</cx:pt>
          <cx:pt idx="11689">63</cx:pt>
          <cx:pt idx="11690">5</cx:pt>
          <cx:pt idx="11691">53</cx:pt>
          <cx:pt idx="11692">47</cx:pt>
          <cx:pt idx="11693">49</cx:pt>
          <cx:pt idx="11694">61</cx:pt>
          <cx:pt idx="11695">49</cx:pt>
          <cx:pt idx="11696">54</cx:pt>
          <cx:pt idx="11697">53</cx:pt>
          <cx:pt idx="11698">60</cx:pt>
          <cx:pt idx="11699">59</cx:pt>
          <cx:pt idx="11700">27</cx:pt>
          <cx:pt idx="11701">52</cx:pt>
          <cx:pt idx="11702">59</cx:pt>
          <cx:pt idx="11703">55</cx:pt>
          <cx:pt idx="11704">1</cx:pt>
          <cx:pt idx="11705">11</cx:pt>
          <cx:pt idx="11706">11</cx:pt>
          <cx:pt idx="11707">5</cx:pt>
          <cx:pt idx="11708">5</cx:pt>
          <cx:pt idx="11709">7</cx:pt>
          <cx:pt idx="11710">7</cx:pt>
          <cx:pt idx="11711">21</cx:pt>
          <cx:pt idx="11712">7</cx:pt>
          <cx:pt idx="11713">21</cx:pt>
          <cx:pt idx="11714">7</cx:pt>
          <cx:pt idx="11715">7</cx:pt>
          <cx:pt idx="11716">0</cx:pt>
          <cx:pt idx="11717">0</cx:pt>
          <cx:pt idx="11718">14</cx:pt>
          <cx:pt idx="11719">24</cx:pt>
          <cx:pt idx="11720">8</cx:pt>
          <cx:pt idx="11721">15</cx:pt>
          <cx:pt idx="11722">24</cx:pt>
          <cx:pt idx="11723">8</cx:pt>
          <cx:pt idx="11724">22</cx:pt>
          <cx:pt idx="11725">22</cx:pt>
          <cx:pt idx="11726">22</cx:pt>
          <cx:pt idx="11727">22</cx:pt>
          <cx:pt idx="11728">8</cx:pt>
          <cx:pt idx="11729">22</cx:pt>
          <cx:pt idx="11730">22</cx:pt>
          <cx:pt idx="11731">5</cx:pt>
          <cx:pt idx="11732">5</cx:pt>
          <cx:pt idx="11733">4</cx:pt>
          <cx:pt idx="11734">4</cx:pt>
          <cx:pt idx="11735">5</cx:pt>
          <cx:pt idx="11736">4</cx:pt>
          <cx:pt idx="11737">10</cx:pt>
          <cx:pt idx="11738">15</cx:pt>
          <cx:pt idx="11739">4</cx:pt>
          <cx:pt idx="11740">5</cx:pt>
          <cx:pt idx="11741">0</cx:pt>
          <cx:pt idx="11742">6</cx:pt>
          <cx:pt idx="11743">6</cx:pt>
          <cx:pt idx="11744">6</cx:pt>
          <cx:pt idx="11745">5</cx:pt>
          <cx:pt idx="11746">5</cx:pt>
          <cx:pt idx="11747">4</cx:pt>
          <cx:pt idx="11748">10</cx:pt>
          <cx:pt idx="11749">7</cx:pt>
          <cx:pt idx="11750">7</cx:pt>
          <cx:pt idx="11751">6</cx:pt>
          <cx:pt idx="11752">6</cx:pt>
          <cx:pt idx="11753">5</cx:pt>
          <cx:pt idx="11754">8</cx:pt>
          <cx:pt idx="11755">0</cx:pt>
          <cx:pt idx="11756">0</cx:pt>
          <cx:pt idx="11757">0</cx:pt>
          <cx:pt idx="11758">0</cx:pt>
          <cx:pt idx="11759">0</cx:pt>
          <cx:pt idx="11760">0</cx:pt>
          <cx:pt idx="11761">19</cx:pt>
          <cx:pt idx="11762">6</cx:pt>
          <cx:pt idx="11763">11</cx:pt>
          <cx:pt idx="11764">35</cx:pt>
          <cx:pt idx="11765">35</cx:pt>
          <cx:pt idx="11766">35</cx:pt>
          <cx:pt idx="11767">35</cx:pt>
          <cx:pt idx="11768">35</cx:pt>
          <cx:pt idx="11769">35</cx:pt>
          <cx:pt idx="11770">35</cx:pt>
          <cx:pt idx="11771">35</cx:pt>
          <cx:pt idx="11772">35</cx:pt>
          <cx:pt idx="11773">35</cx:pt>
          <cx:pt idx="11774">35</cx:pt>
          <cx:pt idx="11775">35</cx:pt>
          <cx:pt idx="11776">35</cx:pt>
          <cx:pt idx="11777">11</cx:pt>
          <cx:pt idx="11778">35</cx:pt>
          <cx:pt idx="11779">35</cx:pt>
          <cx:pt idx="11780">35</cx:pt>
          <cx:pt idx="11781">35</cx:pt>
          <cx:pt idx="11782">35</cx:pt>
          <cx:pt idx="11783">35</cx:pt>
          <cx:pt idx="11784">35</cx:pt>
          <cx:pt idx="11785">14</cx:pt>
          <cx:pt idx="11786">14</cx:pt>
          <cx:pt idx="11787">14</cx:pt>
          <cx:pt idx="11788">14</cx:pt>
          <cx:pt idx="11789">14</cx:pt>
          <cx:pt idx="11790">14</cx:pt>
          <cx:pt idx="11791">14</cx:pt>
          <cx:pt idx="11792">14</cx:pt>
          <cx:pt idx="11793">14</cx:pt>
          <cx:pt idx="11794">14</cx:pt>
          <cx:pt idx="11795">14</cx:pt>
          <cx:pt idx="11796">14</cx:pt>
          <cx:pt idx="11797">14</cx:pt>
          <cx:pt idx="11798">14</cx:pt>
          <cx:pt idx="11799">14</cx:pt>
          <cx:pt idx="11800">14</cx:pt>
          <cx:pt idx="11801">14</cx:pt>
          <cx:pt idx="11802">14</cx:pt>
          <cx:pt idx="11803">14</cx:pt>
          <cx:pt idx="11804">14</cx:pt>
          <cx:pt idx="11805">14</cx:pt>
          <cx:pt idx="11806">7</cx:pt>
          <cx:pt idx="11807">7</cx:pt>
          <cx:pt idx="11808">7</cx:pt>
          <cx:pt idx="11809">7</cx:pt>
          <cx:pt idx="11810">7</cx:pt>
          <cx:pt idx="11811">7</cx:pt>
          <cx:pt idx="11812">7</cx:pt>
          <cx:pt idx="11813">7</cx:pt>
          <cx:pt idx="11814">7</cx:pt>
          <cx:pt idx="11815">7</cx:pt>
          <cx:pt idx="11816">7</cx:pt>
          <cx:pt idx="11817">7</cx:pt>
          <cx:pt idx="11818">7</cx:pt>
          <cx:pt idx="11819">7</cx:pt>
          <cx:pt idx="11820">7</cx:pt>
          <cx:pt idx="11821">7</cx:pt>
          <cx:pt idx="11822">20</cx:pt>
          <cx:pt idx="11823">17</cx:pt>
          <cx:pt idx="11824">6</cx:pt>
          <cx:pt idx="11825">22</cx:pt>
          <cx:pt idx="11826">15</cx:pt>
          <cx:pt idx="11827">20</cx:pt>
          <cx:pt idx="11828">17</cx:pt>
          <cx:pt idx="11829">15</cx:pt>
          <cx:pt idx="11830">22</cx:pt>
          <cx:pt idx="11831">15</cx:pt>
          <cx:pt idx="11832">2</cx:pt>
          <cx:pt idx="11833">15</cx:pt>
          <cx:pt idx="11834">22</cx:pt>
          <cx:pt idx="11835">10</cx:pt>
          <cx:pt idx="11836">7</cx:pt>
          <cx:pt idx="11837">6</cx:pt>
          <cx:pt idx="11838">20</cx:pt>
          <cx:pt idx="11839">14</cx:pt>
          <cx:pt idx="11840">20</cx:pt>
          <cx:pt idx="11841">20</cx:pt>
          <cx:pt idx="11842">1</cx:pt>
          <cx:pt idx="11843">13</cx:pt>
          <cx:pt idx="11844">7</cx:pt>
          <cx:pt idx="11845">27</cx:pt>
          <cx:pt idx="11846">27</cx:pt>
          <cx:pt idx="11847">27</cx:pt>
          <cx:pt idx="11848">13</cx:pt>
          <cx:pt idx="11849">14</cx:pt>
          <cx:pt idx="11850">27</cx:pt>
          <cx:pt idx="11851">27</cx:pt>
          <cx:pt idx="11852">27</cx:pt>
          <cx:pt idx="11853">13</cx:pt>
          <cx:pt idx="11854">13</cx:pt>
          <cx:pt idx="11855">19</cx:pt>
          <cx:pt idx="11856">20</cx:pt>
          <cx:pt idx="11857">5</cx:pt>
          <cx:pt idx="11858">12</cx:pt>
          <cx:pt idx="11859">7</cx:pt>
          <cx:pt idx="11860">12</cx:pt>
          <cx:pt idx="11861">13</cx:pt>
          <cx:pt idx="11862">18</cx:pt>
          <cx:pt idx="11863">26</cx:pt>
          <cx:pt idx="11864">14</cx:pt>
          <cx:pt idx="11865">19</cx:pt>
          <cx:pt idx="11866">7</cx:pt>
          <cx:pt idx="11867">19</cx:pt>
          <cx:pt idx="11868">12</cx:pt>
          <cx:pt idx="11869">19</cx:pt>
          <cx:pt idx="11870">8</cx:pt>
          <cx:pt idx="11871">19</cx:pt>
          <cx:pt idx="11872">6</cx:pt>
          <cx:pt idx="11873">20</cx:pt>
          <cx:pt idx="11874">7</cx:pt>
          <cx:pt idx="11875">7</cx:pt>
          <cx:pt idx="11876">7</cx:pt>
          <cx:pt idx="11877">8</cx:pt>
          <cx:pt idx="11878">22</cx:pt>
          <cx:pt idx="11879">22</cx:pt>
          <cx:pt idx="11880">22</cx:pt>
          <cx:pt idx="11881">22</cx:pt>
          <cx:pt idx="11882">22</cx:pt>
          <cx:pt idx="11883">22</cx:pt>
          <cx:pt idx="11884">22</cx:pt>
          <cx:pt idx="11885">14</cx:pt>
          <cx:pt idx="11886">1</cx:pt>
          <cx:pt idx="11887">2</cx:pt>
          <cx:pt idx="11888">14</cx:pt>
          <cx:pt idx="11889">8</cx:pt>
          <cx:pt idx="11890">2</cx:pt>
          <cx:pt idx="11891">11</cx:pt>
          <cx:pt idx="11892">2</cx:pt>
          <cx:pt idx="11893">8</cx:pt>
          <cx:pt idx="11894">8</cx:pt>
          <cx:pt idx="11895">14</cx:pt>
          <cx:pt idx="11896">14</cx:pt>
          <cx:pt idx="11897">14</cx:pt>
          <cx:pt idx="11898">8</cx:pt>
          <cx:pt idx="11899">8</cx:pt>
          <cx:pt idx="11900">8</cx:pt>
          <cx:pt idx="11901">8</cx:pt>
          <cx:pt idx="11902">9</cx:pt>
          <cx:pt idx="11903">21</cx:pt>
          <cx:pt idx="11904">15</cx:pt>
          <cx:pt idx="11905">16</cx:pt>
          <cx:pt idx="11906">9</cx:pt>
          <cx:pt idx="11907">7</cx:pt>
          <cx:pt idx="11908">7</cx:pt>
          <cx:pt idx="11909">14</cx:pt>
          <cx:pt idx="11910">3</cx:pt>
          <cx:pt idx="11911">8</cx:pt>
          <cx:pt idx="11912">15</cx:pt>
          <cx:pt idx="11913">3</cx:pt>
          <cx:pt idx="11914">7</cx:pt>
          <cx:pt idx="11915">2</cx:pt>
          <cx:pt idx="11916">2</cx:pt>
          <cx:pt idx="11917">15</cx:pt>
          <cx:pt idx="11918">15</cx:pt>
          <cx:pt idx="11919">15</cx:pt>
          <cx:pt idx="11920">5</cx:pt>
          <cx:pt idx="11921">5</cx:pt>
          <cx:pt idx="11922">5</cx:pt>
          <cx:pt idx="11923">3</cx:pt>
          <cx:pt idx="11924">3</cx:pt>
          <cx:pt idx="11925">6</cx:pt>
          <cx:pt idx="11926">0</cx:pt>
          <cx:pt idx="11927">4</cx:pt>
          <cx:pt idx="11928">4</cx:pt>
          <cx:pt idx="11929">5</cx:pt>
          <cx:pt idx="11930">4</cx:pt>
          <cx:pt idx="11931">5</cx:pt>
          <cx:pt idx="11932">5</cx:pt>
          <cx:pt idx="11933">5</cx:pt>
          <cx:pt idx="11934">0</cx:pt>
          <cx:pt idx="11935">2</cx:pt>
          <cx:pt idx="11936">0</cx:pt>
          <cx:pt idx="11937">6</cx:pt>
          <cx:pt idx="11938">2</cx:pt>
          <cx:pt idx="11939">3</cx:pt>
          <cx:pt idx="11940">3</cx:pt>
          <cx:pt idx="11941">3</cx:pt>
          <cx:pt idx="11942">3</cx:pt>
          <cx:pt idx="11943">10</cx:pt>
          <cx:pt idx="11944">24</cx:pt>
          <cx:pt idx="11945">21</cx:pt>
          <cx:pt idx="11946">3</cx:pt>
          <cx:pt idx="11947">3</cx:pt>
          <cx:pt idx="11948">6</cx:pt>
          <cx:pt idx="11949">3</cx:pt>
          <cx:pt idx="11950">3</cx:pt>
          <cx:pt idx="11951">6</cx:pt>
          <cx:pt idx="11952">7</cx:pt>
          <cx:pt idx="11953">11</cx:pt>
          <cx:pt idx="11954">17</cx:pt>
          <cx:pt idx="11955">18</cx:pt>
          <cx:pt idx="11956">28</cx:pt>
          <cx:pt idx="11957">7</cx:pt>
          <cx:pt idx="11958">10</cx:pt>
          <cx:pt idx="11959">28</cx:pt>
          <cx:pt idx="11960">15</cx:pt>
          <cx:pt idx="11961">22</cx:pt>
          <cx:pt idx="11962">29</cx:pt>
          <cx:pt idx="11963">13</cx:pt>
          <cx:pt idx="11964">8</cx:pt>
          <cx:pt idx="11965">28</cx:pt>
          <cx:pt idx="11966">13</cx:pt>
          <cx:pt idx="11967">21</cx:pt>
          <cx:pt idx="11968">0</cx:pt>
          <cx:pt idx="11969">0</cx:pt>
          <cx:pt idx="11970">3</cx:pt>
          <cx:pt idx="11971">4</cx:pt>
          <cx:pt idx="11972">5</cx:pt>
          <cx:pt idx="11973">3</cx:pt>
          <cx:pt idx="11974">4</cx:pt>
          <cx:pt idx="11975">3</cx:pt>
          <cx:pt idx="11976">3</cx:pt>
          <cx:pt idx="11977">1</cx:pt>
          <cx:pt idx="11978">19</cx:pt>
          <cx:pt idx="11979">1</cx:pt>
          <cx:pt idx="11980">6</cx:pt>
          <cx:pt idx="11981">2</cx:pt>
          <cx:pt idx="11982">9</cx:pt>
          <cx:pt idx="11983">8</cx:pt>
          <cx:pt idx="11984">13</cx:pt>
          <cx:pt idx="11985">34</cx:pt>
          <cx:pt idx="11986">13</cx:pt>
          <cx:pt idx="11987">34</cx:pt>
          <cx:pt idx="11988">31</cx:pt>
          <cx:pt idx="11989">34</cx:pt>
          <cx:pt idx="11990">31</cx:pt>
          <cx:pt idx="11991">34</cx:pt>
          <cx:pt idx="11992">31</cx:pt>
          <cx:pt idx="11993">34</cx:pt>
          <cx:pt idx="11994">12</cx:pt>
          <cx:pt idx="11995">31</cx:pt>
          <cx:pt idx="11996">34</cx:pt>
          <cx:pt idx="11997">34</cx:pt>
          <cx:pt idx="11998">19</cx:pt>
          <cx:pt idx="11999">34</cx:pt>
          <cx:pt idx="12000">34</cx:pt>
          <cx:pt idx="12001">20</cx:pt>
          <cx:pt idx="12002">32</cx:pt>
          <cx:pt idx="12003">14</cx:pt>
          <cx:pt idx="12004">29</cx:pt>
          <cx:pt idx="12005">8</cx:pt>
          <cx:pt idx="12006">22</cx:pt>
          <cx:pt idx="12007">32</cx:pt>
          <cx:pt idx="12008">7</cx:pt>
          <cx:pt idx="12009">14</cx:pt>
          <cx:pt idx="12010">32</cx:pt>
          <cx:pt idx="12011">29</cx:pt>
          <cx:pt idx="12012">8</cx:pt>
          <cx:pt idx="12013">13</cx:pt>
          <cx:pt idx="12014">25</cx:pt>
          <cx:pt idx="12015">22</cx:pt>
          <cx:pt idx="12016">20</cx:pt>
          <cx:pt idx="12017">27</cx:pt>
          <cx:pt idx="12018">21</cx:pt>
          <cx:pt idx="12019">9</cx:pt>
          <cx:pt idx="12020">23</cx:pt>
          <cx:pt idx="12021">8</cx:pt>
          <cx:pt idx="12022">9</cx:pt>
          <cx:pt idx="12023">22</cx:pt>
          <cx:pt idx="12024">10</cx:pt>
          <cx:pt idx="12025">17</cx:pt>
          <cx:pt idx="12026">21</cx:pt>
          <cx:pt idx="12027">9</cx:pt>
          <cx:pt idx="12028">16</cx:pt>
          <cx:pt idx="12029">23</cx:pt>
          <cx:pt idx="12030">16</cx:pt>
          <cx:pt idx="12031">16</cx:pt>
          <cx:pt idx="12032">16</cx:pt>
          <cx:pt idx="12033">16</cx:pt>
          <cx:pt idx="12034">10</cx:pt>
          <cx:pt idx="12035">16</cx:pt>
          <cx:pt idx="12036">21</cx:pt>
          <cx:pt idx="12037">10</cx:pt>
          <cx:pt idx="12038">3</cx:pt>
          <cx:pt idx="12039">6</cx:pt>
          <cx:pt idx="12040">3</cx:pt>
          <cx:pt idx="12041">11</cx:pt>
          <cx:pt idx="12042">3</cx:pt>
          <cx:pt idx="12043">11</cx:pt>
          <cx:pt idx="12044">6</cx:pt>
          <cx:pt idx="12045">5</cx:pt>
          <cx:pt idx="12046">4</cx:pt>
          <cx:pt idx="12047">7</cx:pt>
          <cx:pt idx="12048">8</cx:pt>
          <cx:pt idx="12049">6</cx:pt>
          <cx:pt idx="12050">13</cx:pt>
          <cx:pt idx="12051">8</cx:pt>
          <cx:pt idx="12052">8</cx:pt>
          <cx:pt idx="12053">14</cx:pt>
          <cx:pt idx="12054">15</cx:pt>
          <cx:pt idx="12055">12</cx:pt>
          <cx:pt idx="12056">7</cx:pt>
          <cx:pt idx="12057">7</cx:pt>
          <cx:pt idx="12058">7</cx:pt>
          <cx:pt idx="12059">7</cx:pt>
          <cx:pt idx="12060">7</cx:pt>
          <cx:pt idx="12061">7</cx:pt>
          <cx:pt idx="12062">5</cx:pt>
          <cx:pt idx="12063">19</cx:pt>
          <cx:pt idx="12064">6</cx:pt>
          <cx:pt idx="12065">6</cx:pt>
          <cx:pt idx="12066">6</cx:pt>
          <cx:pt idx="12067">1</cx:pt>
          <cx:pt idx="12068">7</cx:pt>
          <cx:pt idx="12069">9</cx:pt>
          <cx:pt idx="12070">9</cx:pt>
          <cx:pt idx="12071">0</cx:pt>
          <cx:pt idx="12072">9</cx:pt>
          <cx:pt idx="12073">9</cx:pt>
          <cx:pt idx="12074">9</cx:pt>
          <cx:pt idx="12075">9</cx:pt>
          <cx:pt idx="12076">7</cx:pt>
          <cx:pt idx="12077">9</cx:pt>
          <cx:pt idx="12078">2</cx:pt>
          <cx:pt idx="12079">9</cx:pt>
          <cx:pt idx="12080">9</cx:pt>
          <cx:pt idx="12081">9</cx:pt>
          <cx:pt idx="12082">3</cx:pt>
          <cx:pt idx="12083">3</cx:pt>
          <cx:pt idx="12084">0</cx:pt>
          <cx:pt idx="12085">11</cx:pt>
          <cx:pt idx="12086">11</cx:pt>
          <cx:pt idx="12087">6</cx:pt>
          <cx:pt idx="12088">0</cx:pt>
          <cx:pt idx="12089">1</cx:pt>
          <cx:pt idx="12090">8</cx:pt>
          <cx:pt idx="12091">30</cx:pt>
          <cx:pt idx="12092">8</cx:pt>
          <cx:pt idx="12093">2</cx:pt>
          <cx:pt idx="12094">7</cx:pt>
          <cx:pt idx="12095">9</cx:pt>
          <cx:pt idx="12096">9</cx:pt>
          <cx:pt idx="12097">2</cx:pt>
          <cx:pt idx="12098">0</cx:pt>
          <cx:pt idx="12099">8</cx:pt>
          <cx:pt idx="12100">8</cx:pt>
          <cx:pt idx="12101">8</cx:pt>
          <cx:pt idx="12102">0</cx:pt>
          <cx:pt idx="12103">4</cx:pt>
          <cx:pt idx="12104">10</cx:pt>
          <cx:pt idx="12105">4</cx:pt>
          <cx:pt idx="12106">4</cx:pt>
          <cx:pt idx="12107">15</cx:pt>
          <cx:pt idx="12108">6</cx:pt>
          <cx:pt idx="12109">13</cx:pt>
          <cx:pt idx="12110">6</cx:pt>
          <cx:pt idx="12111">5</cx:pt>
          <cx:pt idx="12112">11</cx:pt>
          <cx:pt idx="12113">15</cx:pt>
          <cx:pt idx="12114">6</cx:pt>
          <cx:pt idx="12115">11</cx:pt>
          <cx:pt idx="12116">6</cx:pt>
          <cx:pt idx="12117">6</cx:pt>
          <cx:pt idx="12118">11</cx:pt>
          <cx:pt idx="12119">7</cx:pt>
          <cx:pt idx="12120">5</cx:pt>
          <cx:pt idx="12121">1</cx:pt>
          <cx:pt idx="12122">6</cx:pt>
          <cx:pt idx="12123">7</cx:pt>
          <cx:pt idx="12124">7</cx:pt>
          <cx:pt idx="12125">7</cx:pt>
          <cx:pt idx="12126">7</cx:pt>
          <cx:pt idx="12127">1</cx:pt>
          <cx:pt idx="12128">1</cx:pt>
          <cx:pt idx="12129">1</cx:pt>
          <cx:pt idx="12130">0</cx:pt>
          <cx:pt idx="12131">2</cx:pt>
          <cx:pt idx="12132">0</cx:pt>
          <cx:pt idx="12133">0</cx:pt>
          <cx:pt idx="12134">15</cx:pt>
          <cx:pt idx="12135">0</cx:pt>
          <cx:pt idx="12136">34</cx:pt>
          <cx:pt idx="12137">1</cx:pt>
          <cx:pt idx="12138">3</cx:pt>
          <cx:pt idx="12139">20</cx:pt>
          <cx:pt idx="12140">34</cx:pt>
          <cx:pt idx="12141">1</cx:pt>
          <cx:pt idx="12142">34</cx:pt>
          <cx:pt idx="12143">34</cx:pt>
          <cx:pt idx="12144">27</cx:pt>
          <cx:pt idx="12145">5</cx:pt>
          <cx:pt idx="12146">14</cx:pt>
          <cx:pt idx="12147">6</cx:pt>
          <cx:pt idx="12148">14</cx:pt>
          <cx:pt idx="12149">14</cx:pt>
          <cx:pt idx="12150">14</cx:pt>
          <cx:pt idx="12151">21</cx:pt>
          <cx:pt idx="12152">14</cx:pt>
          <cx:pt idx="12153">14</cx:pt>
          <cx:pt idx="12154">21</cx:pt>
          <cx:pt idx="12155">14</cx:pt>
          <cx:pt idx="12156">14</cx:pt>
          <cx:pt idx="12157">14</cx:pt>
          <cx:pt idx="12158">14</cx:pt>
          <cx:pt idx="12159">14</cx:pt>
          <cx:pt idx="12160">14</cx:pt>
          <cx:pt idx="12161">4</cx:pt>
          <cx:pt idx="12162">21</cx:pt>
          <cx:pt idx="12163">21</cx:pt>
          <cx:pt idx="12164">14</cx:pt>
          <cx:pt idx="12165">36</cx:pt>
          <cx:pt idx="12166">16</cx:pt>
          <cx:pt idx="12167">7</cx:pt>
          <cx:pt idx="12168">0</cx:pt>
          <cx:pt idx="12169">40</cx:pt>
          <cx:pt idx="12170">41</cx:pt>
          <cx:pt idx="12171">41</cx:pt>
          <cx:pt idx="12172">33</cx:pt>
          <cx:pt idx="12173">3</cx:pt>
          <cx:pt idx="12174">36</cx:pt>
          <cx:pt idx="12175">37</cx:pt>
          <cx:pt idx="12176">32</cx:pt>
          <cx:pt idx="12177">36</cx:pt>
          <cx:pt idx="12178">30</cx:pt>
          <cx:pt idx="12179">34</cx:pt>
          <cx:pt idx="12180">34</cx:pt>
          <cx:pt idx="12181">35</cx:pt>
          <cx:pt idx="12182">35</cx:pt>
          <cx:pt idx="12183">35</cx:pt>
          <cx:pt idx="12184">6</cx:pt>
          <cx:pt idx="12185">32</cx:pt>
          <cx:pt idx="12186">29</cx:pt>
          <cx:pt idx="12187">0</cx:pt>
          <cx:pt idx="12188">32</cx:pt>
          <cx:pt idx="12189">34</cx:pt>
          <cx:pt idx="12190">35</cx:pt>
          <cx:pt idx="12191">29</cx:pt>
          <cx:pt idx="12192">0</cx:pt>
          <cx:pt idx="12193">30</cx:pt>
          <cx:pt idx="12194">40</cx:pt>
          <cx:pt idx="12195">32</cx:pt>
          <cx:pt idx="12196">33</cx:pt>
          <cx:pt idx="12197">35</cx:pt>
          <cx:pt idx="12198">35</cx:pt>
          <cx:pt idx="12199">35</cx:pt>
          <cx:pt idx="12200">36</cx:pt>
          <cx:pt idx="12201">30</cx:pt>
          <cx:pt idx="12202">34</cx:pt>
          <cx:pt idx="12203">34</cx:pt>
          <cx:pt idx="12204">35</cx:pt>
          <cx:pt idx="12205">35</cx:pt>
          <cx:pt idx="12206">42</cx:pt>
          <cx:pt idx="12207">34</cx:pt>
          <cx:pt idx="12208">33</cx:pt>
          <cx:pt idx="12209">34</cx:pt>
          <cx:pt idx="12210">35</cx:pt>
          <cx:pt idx="12211">34</cx:pt>
          <cx:pt idx="12212">1</cx:pt>
          <cx:pt idx="12213">40</cx:pt>
          <cx:pt idx="12214">40</cx:pt>
          <cx:pt idx="12215">3</cx:pt>
          <cx:pt idx="12216">37</cx:pt>
          <cx:pt idx="12217">36</cx:pt>
          <cx:pt idx="12218">37</cx:pt>
          <cx:pt idx="12219">35</cx:pt>
          <cx:pt idx="12220">35</cx:pt>
          <cx:pt idx="12221">35</cx:pt>
          <cx:pt idx="12222">36</cx:pt>
          <cx:pt idx="12223">34</cx:pt>
          <cx:pt idx="12224">36</cx:pt>
          <cx:pt idx="12225">35</cx:pt>
          <cx:pt idx="12226">35</cx:pt>
          <cx:pt idx="12227">34</cx:pt>
          <cx:pt idx="12228">35</cx:pt>
          <cx:pt idx="12229">33</cx:pt>
          <cx:pt idx="12230">34</cx:pt>
          <cx:pt idx="12231">39</cx:pt>
          <cx:pt idx="12232">35</cx:pt>
          <cx:pt idx="12233">33</cx:pt>
          <cx:pt idx="12234">34</cx:pt>
          <cx:pt idx="12235">33</cx:pt>
          <cx:pt idx="12236">8</cx:pt>
          <cx:pt idx="12237">36</cx:pt>
          <cx:pt idx="12238">8</cx:pt>
          <cx:pt idx="12239">36</cx:pt>
          <cx:pt idx="12240">36</cx:pt>
          <cx:pt idx="12241">36</cx:pt>
          <cx:pt idx="12242">9</cx:pt>
          <cx:pt idx="12243">29</cx:pt>
          <cx:pt idx="12244">32</cx:pt>
          <cx:pt idx="12245">30</cx:pt>
          <cx:pt idx="12246">32</cx:pt>
          <cx:pt idx="12247">31</cx:pt>
          <cx:pt idx="12248">31</cx:pt>
          <cx:pt idx="12249">25</cx:pt>
          <cx:pt idx="12250">31</cx:pt>
          <cx:pt idx="12251">0</cx:pt>
          <cx:pt idx="12252">30</cx:pt>
          <cx:pt idx="12253">34</cx:pt>
          <cx:pt idx="12254">29</cx:pt>
          <cx:pt idx="12255">0</cx:pt>
          <cx:pt idx="12256">5</cx:pt>
          <cx:pt idx="12257">5</cx:pt>
          <cx:pt idx="12258">5</cx:pt>
          <cx:pt idx="12259">8</cx:pt>
          <cx:pt idx="12260">6</cx:pt>
          <cx:pt idx="12261">6</cx:pt>
          <cx:pt idx="12262">8</cx:pt>
          <cx:pt idx="12263">6</cx:pt>
          <cx:pt idx="12264">6</cx:pt>
          <cx:pt idx="12265">0</cx:pt>
          <cx:pt idx="12266">14</cx:pt>
          <cx:pt idx="12267">8</cx:pt>
          <cx:pt idx="12268">7</cx:pt>
          <cx:pt idx="12269">7</cx:pt>
          <cx:pt idx="12270">7</cx:pt>
          <cx:pt idx="12271">1</cx:pt>
          <cx:pt idx="12272">1</cx:pt>
          <cx:pt idx="12273">1</cx:pt>
          <cx:pt idx="12274">1</cx:pt>
          <cx:pt idx="12275">1</cx:pt>
          <cx:pt idx="12276">1</cx:pt>
          <cx:pt idx="12277">1</cx:pt>
          <cx:pt idx="12278">1</cx:pt>
          <cx:pt idx="12279">1</cx:pt>
          <cx:pt idx="12280">0</cx:pt>
          <cx:pt idx="12281">0</cx:pt>
          <cx:pt idx="12282">0</cx:pt>
          <cx:pt idx="12283">0</cx:pt>
          <cx:pt idx="12284">0</cx:pt>
          <cx:pt idx="12285">1</cx:pt>
          <cx:pt idx="12286">1</cx:pt>
          <cx:pt idx="12287">1</cx:pt>
          <cx:pt idx="12288">1</cx:pt>
          <cx:pt idx="12289">0</cx:pt>
          <cx:pt idx="12290">1</cx:pt>
          <cx:pt idx="12291">4</cx:pt>
          <cx:pt idx="12292">3</cx:pt>
          <cx:pt idx="12293">0</cx:pt>
          <cx:pt idx="12294">3</cx:pt>
          <cx:pt idx="12295">0</cx:pt>
          <cx:pt idx="12296">10</cx:pt>
          <cx:pt idx="12297">11</cx:pt>
          <cx:pt idx="12298">18</cx:pt>
          <cx:pt idx="12299">12</cx:pt>
          <cx:pt idx="12300">14</cx:pt>
          <cx:pt idx="12301">32</cx:pt>
          <cx:pt idx="12302">21</cx:pt>
          <cx:pt idx="12303">11</cx:pt>
          <cx:pt idx="12304">21</cx:pt>
          <cx:pt idx="12305">8</cx:pt>
          <cx:pt idx="12306">13</cx:pt>
          <cx:pt idx="12307">4</cx:pt>
          <cx:pt idx="12308">8</cx:pt>
          <cx:pt idx="12309">7</cx:pt>
          <cx:pt idx="12310">9</cx:pt>
          <cx:pt idx="12311">0</cx:pt>
          <cx:pt idx="12312">1</cx:pt>
          <cx:pt idx="12313">0</cx:pt>
          <cx:pt idx="12314">9</cx:pt>
          <cx:pt idx="12315">0</cx:pt>
          <cx:pt idx="12316">0</cx:pt>
          <cx:pt idx="12317">13</cx:pt>
          <cx:pt idx="12318">21</cx:pt>
          <cx:pt idx="12319">28</cx:pt>
          <cx:pt idx="12320">8</cx:pt>
          <cx:pt idx="12321">8</cx:pt>
          <cx:pt idx="12322">13</cx:pt>
          <cx:pt idx="12323">21</cx:pt>
          <cx:pt idx="12324">26</cx:pt>
          <cx:pt idx="12325">28</cx:pt>
          <cx:pt idx="12326">28</cx:pt>
          <cx:pt idx="12327">20</cx:pt>
          <cx:pt idx="12328">28</cx:pt>
          <cx:pt idx="12329">7</cx:pt>
          <cx:pt idx="12330">25</cx:pt>
          <cx:pt idx="12331">28</cx:pt>
          <cx:pt idx="12332">25</cx:pt>
          <cx:pt idx="12333">28</cx:pt>
          <cx:pt idx="12334">14</cx:pt>
          <cx:pt idx="12335">26</cx:pt>
          <cx:pt idx="12336">29</cx:pt>
          <cx:pt idx="12337">0</cx:pt>
          <cx:pt idx="12338">15</cx:pt>
          <cx:pt idx="12339">28</cx:pt>
          <cx:pt idx="12340">33</cx:pt>
          <cx:pt idx="12341">14</cx:pt>
          <cx:pt idx="12342">26</cx:pt>
          <cx:pt idx="12343">29</cx:pt>
          <cx:pt idx="12344">1</cx:pt>
          <cx:pt idx="12345">15</cx:pt>
          <cx:pt idx="12346">5</cx:pt>
          <cx:pt idx="12347">7</cx:pt>
          <cx:pt idx="12348">5</cx:pt>
          <cx:pt idx="12349">29</cx:pt>
          <cx:pt idx="12350">25</cx:pt>
          <cx:pt idx="12351">10</cx:pt>
          <cx:pt idx="12352">14</cx:pt>
          <cx:pt idx="12353">10</cx:pt>
          <cx:pt idx="12354">8</cx:pt>
          <cx:pt idx="12355">8</cx:pt>
          <cx:pt idx="12356">17</cx:pt>
          <cx:pt idx="12357">17</cx:pt>
          <cx:pt idx="12358">16</cx:pt>
          <cx:pt idx="12359">17</cx:pt>
          <cx:pt idx="12360">11</cx:pt>
          <cx:pt idx="12361">11</cx:pt>
          <cx:pt idx="12362">16</cx:pt>
          <cx:pt idx="12363">15</cx:pt>
          <cx:pt idx="12364">11</cx:pt>
          <cx:pt idx="12365">1</cx:pt>
          <cx:pt idx="12366">11</cx:pt>
          <cx:pt idx="12367">17</cx:pt>
          <cx:pt idx="12368">11</cx:pt>
          <cx:pt idx="12369">16</cx:pt>
          <cx:pt idx="12370">17</cx:pt>
          <cx:pt idx="12371">17</cx:pt>
          <cx:pt idx="12372">17</cx:pt>
          <cx:pt idx="12373">11</cx:pt>
          <cx:pt idx="12374">10</cx:pt>
          <cx:pt idx="12375">23</cx:pt>
          <cx:pt idx="12376">9</cx:pt>
          <cx:pt idx="12377">9</cx:pt>
          <cx:pt idx="12378">0</cx:pt>
          <cx:pt idx="12379">3</cx:pt>
          <cx:pt idx="12380">14</cx:pt>
          <cx:pt idx="12381">10</cx:pt>
          <cx:pt idx="12382">14</cx:pt>
          <cx:pt idx="12383">16</cx:pt>
          <cx:pt idx="12384">14</cx:pt>
          <cx:pt idx="12385">13</cx:pt>
          <cx:pt idx="12386">19</cx:pt>
          <cx:pt idx="12387">22</cx:pt>
          <cx:pt idx="12388">20</cx:pt>
          <cx:pt idx="12389">8</cx:pt>
          <cx:pt idx="12390">0</cx:pt>
          <cx:pt idx="12391">6</cx:pt>
          <cx:pt idx="12392">0</cx:pt>
          <cx:pt idx="12393">13</cx:pt>
          <cx:pt idx="12394">13</cx:pt>
          <cx:pt idx="12395">6</cx:pt>
          <cx:pt idx="12396">3</cx:pt>
          <cx:pt idx="12397">11</cx:pt>
          <cx:pt idx="12398">12</cx:pt>
          <cx:pt idx="12399">2</cx:pt>
          <cx:pt idx="12400">9</cx:pt>
          <cx:pt idx="12401">8</cx:pt>
          <cx:pt idx="12402">13</cx:pt>
          <cx:pt idx="12403">13</cx:pt>
          <cx:pt idx="12404">7</cx:pt>
          <cx:pt idx="12405">0</cx:pt>
          <cx:pt idx="12406">0</cx:pt>
          <cx:pt idx="12407">0</cx:pt>
          <cx:pt idx="12408">13</cx:pt>
          <cx:pt idx="12409">12</cx:pt>
          <cx:pt idx="12410">9</cx:pt>
          <cx:pt idx="12411">14</cx:pt>
          <cx:pt idx="12412">8</cx:pt>
          <cx:pt idx="12413">11</cx:pt>
          <cx:pt idx="12414">8</cx:pt>
          <cx:pt idx="12415">0</cx:pt>
          <cx:pt idx="12416">8</cx:pt>
          <cx:pt idx="12417">0</cx:pt>
          <cx:pt idx="12418">0</cx:pt>
          <cx:pt idx="12419">8</cx:pt>
          <cx:pt idx="12420">2</cx:pt>
          <cx:pt idx="12421">0</cx:pt>
          <cx:pt idx="12422">8</cx:pt>
          <cx:pt idx="12423">8</cx:pt>
          <cx:pt idx="12424">11</cx:pt>
          <cx:pt idx="12425">13</cx:pt>
          <cx:pt idx="12426">11</cx:pt>
          <cx:pt idx="12427">14</cx:pt>
          <cx:pt idx="12428">25</cx:pt>
          <cx:pt idx="12429">7</cx:pt>
          <cx:pt idx="12430">11</cx:pt>
          <cx:pt idx="12431">8</cx:pt>
          <cx:pt idx="12432">0</cx:pt>
          <cx:pt idx="12433">4</cx:pt>
          <cx:pt idx="12434">2</cx:pt>
          <cx:pt idx="12435">12</cx:pt>
          <cx:pt idx="12436">0</cx:pt>
          <cx:pt idx="12437">7</cx:pt>
          <cx:pt idx="12438">5</cx:pt>
          <cx:pt idx="12439">6</cx:pt>
          <cx:pt idx="12440">5</cx:pt>
          <cx:pt idx="12441">5</cx:pt>
          <cx:pt idx="12442">7</cx:pt>
          <cx:pt idx="12443">5</cx:pt>
          <cx:pt idx="12444">4</cx:pt>
          <cx:pt idx="12445">7</cx:pt>
          <cx:pt idx="12446">7</cx:pt>
          <cx:pt idx="12447">7</cx:pt>
          <cx:pt idx="12448">6</cx:pt>
          <cx:pt idx="12449">1</cx:pt>
          <cx:pt idx="12450">3</cx:pt>
          <cx:pt idx="12451">4</cx:pt>
          <cx:pt idx="12452">2</cx:pt>
          <cx:pt idx="12453">1</cx:pt>
          <cx:pt idx="12454">2</cx:pt>
          <cx:pt idx="12455">34</cx:pt>
          <cx:pt idx="12456">36</cx:pt>
          <cx:pt idx="12457">7</cx:pt>
          <cx:pt idx="12458">14</cx:pt>
          <cx:pt idx="12459">35</cx:pt>
          <cx:pt idx="12460">5</cx:pt>
          <cx:pt idx="12461">4</cx:pt>
          <cx:pt idx="12462">5</cx:pt>
          <cx:pt idx="12463">4</cx:pt>
          <cx:pt idx="12464">5</cx:pt>
          <cx:pt idx="12465">4</cx:pt>
          <cx:pt idx="12466">7</cx:pt>
          <cx:pt idx="12467">7</cx:pt>
          <cx:pt idx="12468">5</cx:pt>
          <cx:pt idx="12469">5</cx:pt>
          <cx:pt idx="12470">4</cx:pt>
          <cx:pt idx="12471">12</cx:pt>
          <cx:pt idx="12472">19</cx:pt>
          <cx:pt idx="12473">34</cx:pt>
          <cx:pt idx="12474">5</cx:pt>
          <cx:pt idx="12475">20</cx:pt>
          <cx:pt idx="12476">29</cx:pt>
          <cx:pt idx="12477">30</cx:pt>
          <cx:pt idx="12478">29</cx:pt>
          <cx:pt idx="12479">29</cx:pt>
          <cx:pt idx="12480">19</cx:pt>
          <cx:pt idx="12481">35</cx:pt>
          <cx:pt idx="12482">29</cx:pt>
          <cx:pt idx="12483">34</cx:pt>
          <cx:pt idx="12484">41</cx:pt>
          <cx:pt idx="12485">33</cx:pt>
          <cx:pt idx="12486">19</cx:pt>
          <cx:pt idx="12487">19</cx:pt>
          <cx:pt idx="12488">33</cx:pt>
          <cx:pt idx="12489">33</cx:pt>
          <cx:pt idx="12490">33</cx:pt>
          <cx:pt idx="12491">7</cx:pt>
          <cx:pt idx="12492">27</cx:pt>
          <cx:pt idx="12493">29</cx:pt>
          <cx:pt idx="12494">29</cx:pt>
          <cx:pt idx="12495">29</cx:pt>
          <cx:pt idx="12496">33</cx:pt>
          <cx:pt idx="12497">13</cx:pt>
          <cx:pt idx="12498">20</cx:pt>
          <cx:pt idx="12499">27</cx:pt>
          <cx:pt idx="12500">29</cx:pt>
          <cx:pt idx="12501">34</cx:pt>
          <cx:pt idx="12502">20</cx:pt>
          <cx:pt idx="12503">29</cx:pt>
          <cx:pt idx="12504">15</cx:pt>
          <cx:pt idx="12505">25</cx:pt>
          <cx:pt idx="12506">29</cx:pt>
          <cx:pt idx="12507">28</cx:pt>
          <cx:pt idx="12508">25</cx:pt>
          <cx:pt idx="12509">19</cx:pt>
          <cx:pt idx="12510">28</cx:pt>
          <cx:pt idx="12511">22</cx:pt>
          <cx:pt idx="12512">0</cx:pt>
          <cx:pt idx="12513">0</cx:pt>
          <cx:pt idx="12514">21</cx:pt>
          <cx:pt idx="12515">8</cx:pt>
          <cx:pt idx="12516">21</cx:pt>
          <cx:pt idx="12517">28</cx:pt>
          <cx:pt idx="12518">20</cx:pt>
          <cx:pt idx="12519">8</cx:pt>
          <cx:pt idx="12520">21</cx:pt>
          <cx:pt idx="12521">21</cx:pt>
          <cx:pt idx="12522">22</cx:pt>
          <cx:pt idx="12523">22</cx:pt>
          <cx:pt idx="12524">29</cx:pt>
          <cx:pt idx="12525">34</cx:pt>
          <cx:pt idx="12526">25</cx:pt>
          <cx:pt idx="12527">29</cx:pt>
          <cx:pt idx="12528">22</cx:pt>
          <cx:pt idx="12529">28</cx:pt>
          <cx:pt idx="12530">30</cx:pt>
          <cx:pt idx="12531">30</cx:pt>
          <cx:pt idx="12532">30</cx:pt>
          <cx:pt idx="12533">29</cx:pt>
          <cx:pt idx="12534">29</cx:pt>
          <cx:pt idx="12535">21</cx:pt>
          <cx:pt idx="12536">27</cx:pt>
          <cx:pt idx="12537">29</cx:pt>
          <cx:pt idx="12538">20</cx:pt>
          <cx:pt idx="12539">27</cx:pt>
          <cx:pt idx="12540">29</cx:pt>
          <cx:pt idx="12541">29</cx:pt>
          <cx:pt idx="12542">29</cx:pt>
          <cx:pt idx="12543">21</cx:pt>
          <cx:pt idx="12544">21</cx:pt>
          <cx:pt idx="12545">24</cx:pt>
          <cx:pt idx="12546">2</cx:pt>
          <cx:pt idx="12547">22</cx:pt>
          <cx:pt idx="12548">30</cx:pt>
          <cx:pt idx="12549">30</cx:pt>
          <cx:pt idx="12550">0</cx:pt>
          <cx:pt idx="12551">28</cx:pt>
          <cx:pt idx="12552">28</cx:pt>
          <cx:pt idx="12553">19</cx:pt>
          <cx:pt idx="12554">28</cx:pt>
          <cx:pt idx="12555">27</cx:pt>
          <cx:pt idx="12556">27</cx:pt>
          <cx:pt idx="12557">20</cx:pt>
          <cx:pt idx="12558">27</cx:pt>
          <cx:pt idx="12559">34</cx:pt>
          <cx:pt idx="12560">41</cx:pt>
          <cx:pt idx="12561">34</cx:pt>
          <cx:pt idx="12562">34</cx:pt>
          <cx:pt idx="12563">6</cx:pt>
          <cx:pt idx="12564">5</cx:pt>
          <cx:pt idx="12565">7</cx:pt>
          <cx:pt idx="12566">5</cx:pt>
          <cx:pt idx="12567">7</cx:pt>
          <cx:pt idx="12568">13</cx:pt>
          <cx:pt idx="12569">0</cx:pt>
          <cx:pt idx="12570">41</cx:pt>
          <cx:pt idx="12571">22</cx:pt>
          <cx:pt idx="12572">20</cx:pt>
          <cx:pt idx="12573">21</cx:pt>
          <cx:pt idx="12574">20</cx:pt>
          <cx:pt idx="12575">28</cx:pt>
          <cx:pt idx="12576">1</cx:pt>
          <cx:pt idx="12577">1</cx:pt>
          <cx:pt idx="12578">1</cx:pt>
          <cx:pt idx="12579">1</cx:pt>
          <cx:pt idx="12580">4</cx:pt>
          <cx:pt idx="12581">4</cx:pt>
          <cx:pt idx="12582">4</cx:pt>
          <cx:pt idx="12583">1</cx:pt>
          <cx:pt idx="12584">1</cx:pt>
          <cx:pt idx="12585">1</cx:pt>
          <cx:pt idx="12586">1</cx:pt>
          <cx:pt idx="12587">1</cx:pt>
          <cx:pt idx="12588">1</cx:pt>
          <cx:pt idx="12589">1</cx:pt>
          <cx:pt idx="12590">1</cx:pt>
          <cx:pt idx="12591">1</cx:pt>
          <cx:pt idx="12592">1</cx:pt>
          <cx:pt idx="12593">1</cx:pt>
          <cx:pt idx="12594">1</cx:pt>
          <cx:pt idx="12595">1</cx:pt>
          <cx:pt idx="12596">1</cx:pt>
          <cx:pt idx="12597">1</cx:pt>
          <cx:pt idx="12598">1</cx:pt>
          <cx:pt idx="12599">1</cx:pt>
          <cx:pt idx="12600">1</cx:pt>
          <cx:pt idx="12601">1</cx:pt>
          <cx:pt idx="12602">1</cx:pt>
          <cx:pt idx="12603">0</cx:pt>
          <cx:pt idx="12604">10</cx:pt>
          <cx:pt idx="12605">47</cx:pt>
          <cx:pt idx="12606">12</cx:pt>
          <cx:pt idx="12607">5</cx:pt>
          <cx:pt idx="12608">4</cx:pt>
          <cx:pt idx="12609">15</cx:pt>
          <cx:pt idx="12610">43</cx:pt>
          <cx:pt idx="12611">30</cx:pt>
          <cx:pt idx="12612">30</cx:pt>
          <cx:pt idx="12613">31</cx:pt>
          <cx:pt idx="12614">18</cx:pt>
          <cx:pt idx="12615">25</cx:pt>
          <cx:pt idx="12616">0</cx:pt>
          <cx:pt idx="12617">31</cx:pt>
          <cx:pt idx="12618">44</cx:pt>
          <cx:pt idx="12619">2</cx:pt>
          <cx:pt idx="12620">31</cx:pt>
          <cx:pt idx="12621">38</cx:pt>
          <cx:pt idx="12622">18</cx:pt>
          <cx:pt idx="12623">16</cx:pt>
          <cx:pt idx="12624">0</cx:pt>
          <cx:pt idx="12625">1</cx:pt>
          <cx:pt idx="12626">4</cx:pt>
          <cx:pt idx="12627">1</cx:pt>
          <cx:pt idx="12628">0</cx:pt>
          <cx:pt idx="12629">5</cx:pt>
          <cx:pt idx="12630">3</cx:pt>
          <cx:pt idx="12631">6</cx:pt>
          <cx:pt idx="12632">13</cx:pt>
          <cx:pt idx="12633">13</cx:pt>
          <cx:pt idx="12634">12</cx:pt>
          <cx:pt idx="12635">13</cx:pt>
          <cx:pt idx="12636">7</cx:pt>
          <cx:pt idx="12637">14</cx:pt>
          <cx:pt idx="12638">21</cx:pt>
          <cx:pt idx="12639">7</cx:pt>
          <cx:pt idx="12640">1</cx:pt>
          <cx:pt idx="12641">21</cx:pt>
          <cx:pt idx="12642">7</cx:pt>
          <cx:pt idx="12643">7</cx:pt>
          <cx:pt idx="12644">11</cx:pt>
          <cx:pt idx="12645">7</cx:pt>
          <cx:pt idx="12646">7</cx:pt>
          <cx:pt idx="12647">21</cx:pt>
          <cx:pt idx="12648">5</cx:pt>
          <cx:pt idx="12649">14</cx:pt>
          <cx:pt idx="12650">36</cx:pt>
          <cx:pt idx="12651">30</cx:pt>
          <cx:pt idx="12652">28</cx:pt>
          <cx:pt idx="12653">25</cx:pt>
          <cx:pt idx="12654">4</cx:pt>
          <cx:pt idx="12655">6</cx:pt>
          <cx:pt idx="12656">3</cx:pt>
          <cx:pt idx="12657">2</cx:pt>
          <cx:pt idx="12658">0</cx:pt>
          <cx:pt idx="12659">1</cx:pt>
          <cx:pt idx="12660">18</cx:pt>
          <cx:pt idx="12661">1</cx:pt>
          <cx:pt idx="12662">1</cx:pt>
          <cx:pt idx="12663">1</cx:pt>
          <cx:pt idx="12664">1</cx:pt>
          <cx:pt idx="12665">1</cx:pt>
          <cx:pt idx="12666">1</cx:pt>
          <cx:pt idx="12667">1</cx:pt>
          <cx:pt idx="12668">1</cx:pt>
          <cx:pt idx="12669">1</cx:pt>
          <cx:pt idx="12670">1</cx:pt>
          <cx:pt idx="12671">1</cx:pt>
          <cx:pt idx="12672">1</cx:pt>
          <cx:pt idx="12673">1</cx:pt>
          <cx:pt idx="12674">2</cx:pt>
          <cx:pt idx="12675">2</cx:pt>
          <cx:pt idx="12676">6</cx:pt>
          <cx:pt idx="12677">5</cx:pt>
          <cx:pt idx="12678">6</cx:pt>
          <cx:pt idx="12679">6</cx:pt>
          <cx:pt idx="12680">2</cx:pt>
          <cx:pt idx="12681">2</cx:pt>
          <cx:pt idx="12682">1</cx:pt>
          <cx:pt idx="12683">1</cx:pt>
          <cx:pt idx="12684">6</cx:pt>
          <cx:pt idx="12685">1</cx:pt>
          <cx:pt idx="12686">5</cx:pt>
          <cx:pt idx="12687">2</cx:pt>
          <cx:pt idx="12688">5</cx:pt>
          <cx:pt idx="12689">5</cx:pt>
          <cx:pt idx="12690">6</cx:pt>
          <cx:pt idx="12691">5</cx:pt>
          <cx:pt idx="12692">5</cx:pt>
          <cx:pt idx="12693">2</cx:pt>
          <cx:pt idx="12694">1</cx:pt>
          <cx:pt idx="12695">1</cx:pt>
          <cx:pt idx="12696">1</cx:pt>
          <cx:pt idx="12697">2</cx:pt>
          <cx:pt idx="12698">2</cx:pt>
          <cx:pt idx="12699">1</cx:pt>
          <cx:pt idx="12700">1</cx:pt>
          <cx:pt idx="12701">1</cx:pt>
          <cx:pt idx="12702">2</cx:pt>
          <cx:pt idx="12703">1</cx:pt>
          <cx:pt idx="12704">1</cx:pt>
          <cx:pt idx="12705">1</cx:pt>
          <cx:pt idx="12706">1</cx:pt>
          <cx:pt idx="12707">2</cx:pt>
          <cx:pt idx="12708">7</cx:pt>
          <cx:pt idx="12709">3</cx:pt>
          <cx:pt idx="12710">7</cx:pt>
          <cx:pt idx="12711">0</cx:pt>
          <cx:pt idx="12712">0</cx:pt>
          <cx:pt idx="12713">0</cx:pt>
          <cx:pt idx="12714">0</cx:pt>
          <cx:pt idx="12715">1</cx:pt>
          <cx:pt idx="12716">6</cx:pt>
          <cx:pt idx="12717">2</cx:pt>
          <cx:pt idx="12718">6</cx:pt>
          <cx:pt idx="12719">0</cx:pt>
          <cx:pt idx="12720">1</cx:pt>
          <cx:pt idx="12721">1</cx:pt>
          <cx:pt idx="12722">1</cx:pt>
          <cx:pt idx="12723">2</cx:pt>
          <cx:pt idx="12724">10</cx:pt>
          <cx:pt idx="12725">22</cx:pt>
          <cx:pt idx="12726">22</cx:pt>
          <cx:pt idx="12727">22</cx:pt>
          <cx:pt idx="12728">11</cx:pt>
          <cx:pt idx="12729">4</cx:pt>
          <cx:pt idx="12730">2</cx:pt>
          <cx:pt idx="12731">14</cx:pt>
          <cx:pt idx="12732">18</cx:pt>
          <cx:pt idx="12733">18</cx:pt>
          <cx:pt idx="12734">14</cx:pt>
          <cx:pt idx="12735">14</cx:pt>
          <cx:pt idx="12736">14</cx:pt>
          <cx:pt idx="12737">16</cx:pt>
          <cx:pt idx="12738">8</cx:pt>
          <cx:pt idx="12739">2</cx:pt>
          <cx:pt idx="12740">8</cx:pt>
          <cx:pt idx="12741">8</cx:pt>
          <cx:pt idx="12742">14</cx:pt>
          <cx:pt idx="12743">4</cx:pt>
          <cx:pt idx="12744">4</cx:pt>
          <cx:pt idx="12745">9</cx:pt>
          <cx:pt idx="12746">8</cx:pt>
          <cx:pt idx="12747">8</cx:pt>
          <cx:pt idx="12748">8</cx:pt>
          <cx:pt idx="12749">8</cx:pt>
          <cx:pt idx="12750">0</cx:pt>
          <cx:pt idx="12751">22</cx:pt>
          <cx:pt idx="12752">22</cx:pt>
          <cx:pt idx="12753">22</cx:pt>
          <cx:pt idx="12754">22</cx:pt>
          <cx:pt idx="12755">22</cx:pt>
          <cx:pt idx="12756">3</cx:pt>
          <cx:pt idx="12757">2</cx:pt>
          <cx:pt idx="12758">1</cx:pt>
          <cx:pt idx="12759">18</cx:pt>
          <cx:pt idx="12760">35</cx:pt>
          <cx:pt idx="12761">26</cx:pt>
          <cx:pt idx="12762">32</cx:pt>
          <cx:pt idx="12763">35</cx:pt>
          <cx:pt idx="12764">6</cx:pt>
          <cx:pt idx="12765">26</cx:pt>
          <cx:pt idx="12766">35</cx:pt>
          <cx:pt idx="12767">27</cx:pt>
          <cx:pt idx="12768">5</cx:pt>
          <cx:pt idx="12769">26</cx:pt>
          <cx:pt idx="12770">4</cx:pt>
          <cx:pt idx="12771">4</cx:pt>
          <cx:pt idx="12772">34</cx:pt>
          <cx:pt idx="12773">32</cx:pt>
          <cx:pt idx="12774">31</cx:pt>
          <cx:pt idx="12775">0</cx:pt>
          <cx:pt idx="12776">35</cx:pt>
          <cx:pt idx="12777">8</cx:pt>
          <cx:pt idx="12778">6</cx:pt>
          <cx:pt idx="12779">40</cx:pt>
          <cx:pt idx="12780">42</cx:pt>
          <cx:pt idx="12781">6</cx:pt>
          <cx:pt idx="12782">26</cx:pt>
          <cx:pt idx="12783">40</cx:pt>
          <cx:pt idx="12784">42</cx:pt>
          <cx:pt idx="12785">26</cx:pt>
          <cx:pt idx="12786">39</cx:pt>
          <cx:pt idx="12787">41</cx:pt>
          <cx:pt idx="12788">27</cx:pt>
          <cx:pt idx="12789">35</cx:pt>
          <cx:pt idx="12790">36</cx:pt>
          <cx:pt idx="12791">26</cx:pt>
          <cx:pt idx="12792">34</cx:pt>
          <cx:pt idx="12793">36</cx:pt>
          <cx:pt idx="12794">9</cx:pt>
          <cx:pt idx="12795">27</cx:pt>
          <cx:pt idx="12796">28</cx:pt>
          <cx:pt idx="12797">34</cx:pt>
          <cx:pt idx="12798">35</cx:pt>
          <cx:pt idx="12799">29</cx:pt>
          <cx:pt idx="12800">0</cx:pt>
          <cx:pt idx="12801">29</cx:pt>
          <cx:pt idx="12802">28</cx:pt>
          <cx:pt idx="12803">35</cx:pt>
          <cx:pt idx="12804">28</cx:pt>
          <cx:pt idx="12805">28</cx:pt>
          <cx:pt idx="12806">40</cx:pt>
          <cx:pt idx="12807">40</cx:pt>
          <cx:pt idx="12808">1</cx:pt>
          <cx:pt idx="12809">40</cx:pt>
          <cx:pt idx="12810">43</cx:pt>
          <cx:pt idx="12811">42</cx:pt>
          <cx:pt idx="12812">43</cx:pt>
          <cx:pt idx="12813">37</cx:pt>
          <cx:pt idx="12814">37</cx:pt>
          <cx:pt idx="12815">7</cx:pt>
          <cx:pt idx="12816">7</cx:pt>
          <cx:pt idx="12817">21</cx:pt>
          <cx:pt idx="12818">14</cx:pt>
          <cx:pt idx="12819">0</cx:pt>
          <cx:pt idx="12820">26</cx:pt>
          <cx:pt idx="12821">9</cx:pt>
          <cx:pt idx="12822">9</cx:pt>
          <cx:pt idx="12823">9</cx:pt>
          <cx:pt idx="12824">5</cx:pt>
          <cx:pt idx="12825">26</cx:pt>
          <cx:pt idx="12826">28</cx:pt>
          <cx:pt idx="12827">28</cx:pt>
          <cx:pt idx="12828">27</cx:pt>
          <cx:pt idx="12829">0</cx:pt>
          <cx:pt idx="12830">20</cx:pt>
          <cx:pt idx="12831">26</cx:pt>
          <cx:pt idx="12832">20</cx:pt>
          <cx:pt idx="12833">7</cx:pt>
          <cx:pt idx="12834">22</cx:pt>
          <cx:pt idx="12835">21</cx:pt>
          <cx:pt idx="12836">18</cx:pt>
          <cx:pt idx="12837">1</cx:pt>
          <cx:pt idx="12838">22</cx:pt>
          <cx:pt idx="12839">7</cx:pt>
          <cx:pt idx="12840">22</cx:pt>
          <cx:pt idx="12841">22</cx:pt>
          <cx:pt idx="12842">0</cx:pt>
          <cx:pt idx="12843">19</cx:pt>
          <cx:pt idx="12844">26</cx:pt>
          <cx:pt idx="12845">19</cx:pt>
          <cx:pt idx="12846">29</cx:pt>
          <cx:pt idx="12847">19</cx:pt>
          <cx:pt idx="12848">29</cx:pt>
          <cx:pt idx="12849">28</cx:pt>
          <cx:pt idx="12850">21</cx:pt>
          <cx:pt idx="12851">28</cx:pt>
          <cx:pt idx="12852">28</cx:pt>
          <cx:pt idx="12853">21</cx:pt>
          <cx:pt idx="12854">28</cx:pt>
          <cx:pt idx="12855">20</cx:pt>
          <cx:pt idx="12856">21</cx:pt>
          <cx:pt idx="12857">27</cx:pt>
          <cx:pt idx="12858">22</cx:pt>
          <cx:pt idx="12859">22</cx:pt>
          <cx:pt idx="12860">5</cx:pt>
          <cx:pt idx="12861">21</cx:pt>
          <cx:pt idx="12862">21</cx:pt>
          <cx:pt idx="12863">20</cx:pt>
          <cx:pt idx="12864">20</cx:pt>
          <cx:pt idx="12865">21</cx:pt>
          <cx:pt idx="12866">21</cx:pt>
          <cx:pt idx="12867">30</cx:pt>
          <cx:pt idx="12868">22</cx:pt>
          <cx:pt idx="12869">21</cx:pt>
          <cx:pt idx="12870">22</cx:pt>
          <cx:pt idx="12871">3</cx:pt>
          <cx:pt idx="12872">28</cx:pt>
          <cx:pt idx="12873">22</cx:pt>
          <cx:pt idx="12874">22</cx:pt>
          <cx:pt idx="12875">1</cx:pt>
          <cx:pt idx="12876">0</cx:pt>
          <cx:pt idx="12877">36</cx:pt>
          <cx:pt idx="12878">22</cx:pt>
          <cx:pt idx="12879">22</cx:pt>
          <cx:pt idx="12880">18</cx:pt>
          <cx:pt idx="12881">22</cx:pt>
          <cx:pt idx="12882">21</cx:pt>
          <cx:pt idx="12883">18</cx:pt>
          <cx:pt idx="12884">1</cx:pt>
          <cx:pt idx="12885">2</cx:pt>
          <cx:pt idx="12886">1</cx:pt>
          <cx:pt idx="12887">1</cx:pt>
          <cx:pt idx="12888">1</cx:pt>
          <cx:pt idx="12889">1</cx:pt>
          <cx:pt idx="12890">1</cx:pt>
          <cx:pt idx="12891">1</cx:pt>
          <cx:pt idx="12892">2</cx:pt>
          <cx:pt idx="12893">2</cx:pt>
          <cx:pt idx="12894">1</cx:pt>
          <cx:pt idx="12895">1</cx:pt>
          <cx:pt idx="12896">1</cx:pt>
          <cx:pt idx="12897">1</cx:pt>
          <cx:pt idx="12898">1</cx:pt>
          <cx:pt idx="12899">1</cx:pt>
          <cx:pt idx="12900">2</cx:pt>
          <cx:pt idx="12901">0</cx:pt>
          <cx:pt idx="12902">29</cx:pt>
          <cx:pt idx="12903">34</cx:pt>
          <cx:pt idx="12904">1</cx:pt>
          <cx:pt idx="12905">1</cx:pt>
          <cx:pt idx="12906">1</cx:pt>
          <cx:pt idx="12907">1</cx:pt>
          <cx:pt idx="12908">1</cx:pt>
          <cx:pt idx="12909">1</cx:pt>
          <cx:pt idx="12910">19</cx:pt>
          <cx:pt idx="12911">30</cx:pt>
          <cx:pt idx="12912">2</cx:pt>
          <cx:pt idx="12913">35</cx:pt>
          <cx:pt idx="12914">29</cx:pt>
          <cx:pt idx="12915">23</cx:pt>
          <cx:pt idx="12916">0</cx:pt>
          <cx:pt idx="12917">0</cx:pt>
          <cx:pt idx="12918">8</cx:pt>
          <cx:pt idx="12919">17</cx:pt>
          <cx:pt idx="12920">13</cx:pt>
          <cx:pt idx="12921">17</cx:pt>
          <cx:pt idx="12922">17</cx:pt>
          <cx:pt idx="12923">13</cx:pt>
          <cx:pt idx="12924">11</cx:pt>
          <cx:pt idx="12925">19</cx:pt>
          <cx:pt idx="12926">19</cx:pt>
          <cx:pt idx="12927">19</cx:pt>
          <cx:pt idx="12928">19</cx:pt>
          <cx:pt idx="12929">19</cx:pt>
          <cx:pt idx="12930">14</cx:pt>
          <cx:pt idx="12931">20</cx:pt>
          <cx:pt idx="12932">18</cx:pt>
          <cx:pt idx="12933">22</cx:pt>
          <cx:pt idx="12934">20</cx:pt>
          <cx:pt idx="12935">18</cx:pt>
          <cx:pt idx="12936">15</cx:pt>
          <cx:pt idx="12937">0</cx:pt>
          <cx:pt idx="12938">1</cx:pt>
          <cx:pt idx="12939">16</cx:pt>
          <cx:pt idx="12940">15</cx:pt>
          <cx:pt idx="12941">15</cx:pt>
          <cx:pt idx="12942">19</cx:pt>
          <cx:pt idx="12943">15</cx:pt>
          <cx:pt idx="12944">19</cx:pt>
          <cx:pt idx="12945">20</cx:pt>
          <cx:pt idx="12946">17</cx:pt>
          <cx:pt idx="12947">20</cx:pt>
          <cx:pt idx="12948">0</cx:pt>
          <cx:pt idx="12949">17</cx:pt>
          <cx:pt idx="12950">17</cx:pt>
          <cx:pt idx="12951">16</cx:pt>
          <cx:pt idx="12952">17</cx:pt>
          <cx:pt idx="12953">16</cx:pt>
          <cx:pt idx="12954">16</cx:pt>
          <cx:pt idx="12955">17</cx:pt>
          <cx:pt idx="12956">16</cx:pt>
          <cx:pt idx="12957">16</cx:pt>
          <cx:pt idx="12958">20</cx:pt>
          <cx:pt idx="12959">16</cx:pt>
          <cx:pt idx="12960">29</cx:pt>
          <cx:pt idx="12961">29</cx:pt>
          <cx:pt idx="12962">30</cx:pt>
          <cx:pt idx="12963">25</cx:pt>
          <cx:pt idx="12964">24</cx:pt>
          <cx:pt idx="12965">25</cx:pt>
          <cx:pt idx="12966">23</cx:pt>
          <cx:pt idx="12967">31</cx:pt>
          <cx:pt idx="12968">22</cx:pt>
          <cx:pt idx="12969">23</cx:pt>
          <cx:pt idx="12970">23</cx:pt>
          <cx:pt idx="12971">30</cx:pt>
          <cx:pt idx="12972">22</cx:pt>
          <cx:pt idx="12973">30</cx:pt>
          <cx:pt idx="12974">23</cx:pt>
          <cx:pt idx="12975">21</cx:pt>
          <cx:pt idx="12976">25</cx:pt>
          <cx:pt idx="12977">29</cx:pt>
          <cx:pt idx="12978">25</cx:pt>
          <cx:pt idx="12979">25</cx:pt>
          <cx:pt idx="12980">25</cx:pt>
          <cx:pt idx="12981">24</cx:pt>
          <cx:pt idx="12982">35</cx:pt>
          <cx:pt idx="12983">29</cx:pt>
          <cx:pt idx="12984">35</cx:pt>
          <cx:pt idx="12985">18</cx:pt>
          <cx:pt idx="12986">21</cx:pt>
          <cx:pt idx="12987">40</cx:pt>
          <cx:pt idx="12988">31</cx:pt>
          <cx:pt idx="12989">28</cx:pt>
          <cx:pt idx="12990">40</cx:pt>
          <cx:pt idx="12991">27</cx:pt>
          <cx:pt idx="12992">35</cx:pt>
          <cx:pt idx="12993">27</cx:pt>
          <cx:pt idx="12994">28</cx:pt>
          <cx:pt idx="12995">28</cx:pt>
          <cx:pt idx="12996">35</cx:pt>
          <cx:pt idx="12997">26</cx:pt>
          <cx:pt idx="12998">31</cx:pt>
          <cx:pt idx="12999">26</cx:pt>
          <cx:pt idx="13000">31</cx:pt>
          <cx:pt idx="13001">24</cx:pt>
          <cx:pt idx="13002">28</cx:pt>
          <cx:pt idx="13003">25</cx:pt>
          <cx:pt idx="13004">34</cx:pt>
          <cx:pt idx="13005">28</cx:pt>
          <cx:pt idx="13006">33</cx:pt>
          <cx:pt idx="13007">35</cx:pt>
          <cx:pt idx="13008">32</cx:pt>
          <cx:pt idx="13009">40</cx:pt>
          <cx:pt idx="13010">30</cx:pt>
          <cx:pt idx="13011">30</cx:pt>
          <cx:pt idx="13012">29</cx:pt>
          <cx:pt idx="13013">30</cx:pt>
          <cx:pt idx="13014">30</cx:pt>
          <cx:pt idx="13015">27</cx:pt>
          <cx:pt idx="13016">30</cx:pt>
          <cx:pt idx="13017">30</cx:pt>
          <cx:pt idx="13018">27</cx:pt>
          <cx:pt idx="13019">29</cx:pt>
          <cx:pt idx="13020">30</cx:pt>
          <cx:pt idx="13021">30</cx:pt>
          <cx:pt idx="13022">22</cx:pt>
          <cx:pt idx="13023">28</cx:pt>
          <cx:pt idx="13024">27</cx:pt>
          <cx:pt idx="13025">30</cx:pt>
          <cx:pt idx="13026">24</cx:pt>
          <cx:pt idx="13027">29</cx:pt>
          <cx:pt idx="13028">23</cx:pt>
          <cx:pt idx="13029">28</cx:pt>
          <cx:pt idx="13030">30</cx:pt>
          <cx:pt idx="13031">29</cx:pt>
          <cx:pt idx="13032">23</cx:pt>
          <cx:pt idx="13033">29</cx:pt>
          <cx:pt idx="13034">26</cx:pt>
          <cx:pt idx="13035">28</cx:pt>
          <cx:pt idx="13036">29</cx:pt>
          <cx:pt idx="13037">29</cx:pt>
          <cx:pt idx="13038">24</cx:pt>
          <cx:pt idx="13039">30</cx:pt>
          <cx:pt idx="13040">29</cx:pt>
          <cx:pt idx="13041">23</cx:pt>
          <cx:pt idx="13042">23</cx:pt>
          <cx:pt idx="13043">24</cx:pt>
          <cx:pt idx="13044">55</cx:pt>
          <cx:pt idx="13045">55</cx:pt>
          <cx:pt idx="13046">55</cx:pt>
          <cx:pt idx="13047">55</cx:pt>
          <cx:pt idx="13048">43</cx:pt>
          <cx:pt idx="13049">56</cx:pt>
          <cx:pt idx="13050">42</cx:pt>
          <cx:pt idx="13051">49</cx:pt>
          <cx:pt idx="13052">46</cx:pt>
          <cx:pt idx="13053">49</cx:pt>
          <cx:pt idx="13054">43</cx:pt>
          <cx:pt idx="13055">0</cx:pt>
          <cx:pt idx="13056">0</cx:pt>
          <cx:pt idx="13057">0</cx:pt>
          <cx:pt idx="13058">0</cx:pt>
          <cx:pt idx="13059">14</cx:pt>
          <cx:pt idx="13060">0</cx:pt>
          <cx:pt idx="13061">6</cx:pt>
          <cx:pt idx="13062">15</cx:pt>
          <cx:pt idx="13063">16</cx:pt>
          <cx:pt idx="13064">3</cx:pt>
          <cx:pt idx="13065">4</cx:pt>
          <cx:pt idx="13066">6</cx:pt>
          <cx:pt idx="13067">6</cx:pt>
          <cx:pt idx="13068">6</cx:pt>
          <cx:pt idx="13069">6</cx:pt>
          <cx:pt idx="13070">4</cx:pt>
          <cx:pt idx="13071">4</cx:pt>
          <cx:pt idx="13072">4</cx:pt>
          <cx:pt idx="13073">3</cx:pt>
          <cx:pt idx="13074">4</cx:pt>
          <cx:pt idx="13075">6</cx:pt>
          <cx:pt idx="13076">2</cx:pt>
          <cx:pt idx="13077">2</cx:pt>
          <cx:pt idx="13078">6</cx:pt>
          <cx:pt idx="13079">4</cx:pt>
          <cx:pt idx="13080">4</cx:pt>
          <cx:pt idx="13081">2</cx:pt>
          <cx:pt idx="13082">2</cx:pt>
          <cx:pt idx="13083">2</cx:pt>
          <cx:pt idx="13084">6</cx:pt>
          <cx:pt idx="13085">6</cx:pt>
          <cx:pt idx="13086">2</cx:pt>
          <cx:pt idx="13087">2</cx:pt>
          <cx:pt idx="13088">2</cx:pt>
          <cx:pt idx="13089">2</cx:pt>
          <cx:pt idx="13090">2</cx:pt>
          <cx:pt idx="13091">6</cx:pt>
          <cx:pt idx="13092">3</cx:pt>
          <cx:pt idx="13093">32</cx:pt>
          <cx:pt idx="13094">1</cx:pt>
          <cx:pt idx="13095">22</cx:pt>
          <cx:pt idx="13096">22</cx:pt>
          <cx:pt idx="13097">10</cx:pt>
          <cx:pt idx="13098">10</cx:pt>
          <cx:pt idx="13099">42</cx:pt>
          <cx:pt idx="13100">40</cx:pt>
          <cx:pt idx="13101">40</cx:pt>
          <cx:pt idx="13102">42</cx:pt>
          <cx:pt idx="13103">42</cx:pt>
          <cx:pt idx="13104">47</cx:pt>
          <cx:pt idx="13105">42</cx:pt>
          <cx:pt idx="13106">42</cx:pt>
          <cx:pt idx="13107">46</cx:pt>
          <cx:pt idx="13108">41</cx:pt>
          <cx:pt idx="13109">46</cx:pt>
          <cx:pt idx="13110">42</cx:pt>
          <cx:pt idx="13111">42</cx:pt>
          <cx:pt idx="13112">42</cx:pt>
          <cx:pt idx="13113">13</cx:pt>
          <cx:pt idx="13114">35</cx:pt>
          <cx:pt idx="13115">1</cx:pt>
          <cx:pt idx="13116">7</cx:pt>
          <cx:pt idx="13117">7</cx:pt>
          <cx:pt idx="13118">7</cx:pt>
          <cx:pt idx="13119">5</cx:pt>
          <cx:pt idx="13120">1</cx:pt>
          <cx:pt idx="13121">12</cx:pt>
          <cx:pt idx="13122">13</cx:pt>
          <cx:pt idx="13123">13</cx:pt>
          <cx:pt idx="13124">0</cx:pt>
          <cx:pt idx="13125">21</cx:pt>
          <cx:pt idx="13126">0</cx:pt>
          <cx:pt idx="13127">28</cx:pt>
          <cx:pt idx="13128">42</cx:pt>
          <cx:pt idx="13129">49</cx:pt>
          <cx:pt idx="13130">26</cx:pt>
          <cx:pt idx="13131">56</cx:pt>
          <cx:pt idx="13132">4</cx:pt>
          <cx:pt idx="13133">42</cx:pt>
          <cx:pt idx="13134">42</cx:pt>
          <cx:pt idx="13135">11</cx:pt>
          <cx:pt idx="13136">9</cx:pt>
          <cx:pt idx="13137">14</cx:pt>
          <cx:pt idx="13138">29</cx:pt>
          <cx:pt idx="13139">5</cx:pt>
          <cx:pt idx="13140">0</cx:pt>
          <cx:pt idx="13141">0</cx:pt>
          <cx:pt idx="13142">20</cx:pt>
          <cx:pt idx="13143">14</cx:pt>
          <cx:pt idx="13144">6</cx:pt>
          <cx:pt idx="13145">5</cx:pt>
          <cx:pt idx="13146">6</cx:pt>
          <cx:pt idx="13147">1</cx:pt>
          <cx:pt idx="13148">14</cx:pt>
          <cx:pt idx="13149">7</cx:pt>
          <cx:pt idx="13150">21</cx:pt>
          <cx:pt idx="13151">1</cx:pt>
          <cx:pt idx="13152">14</cx:pt>
          <cx:pt idx="13153">14</cx:pt>
          <cx:pt idx="13154">21</cx:pt>
          <cx:pt idx="13155">4</cx:pt>
          <cx:pt idx="13156">0</cx:pt>
          <cx:pt idx="13157">1</cx:pt>
          <cx:pt idx="13158">1</cx:pt>
          <cx:pt idx="13159">14</cx:pt>
          <cx:pt idx="13160">15</cx:pt>
          <cx:pt idx="13161">1</cx:pt>
          <cx:pt idx="13162">22</cx:pt>
          <cx:pt idx="13163">9</cx:pt>
          <cx:pt idx="13164">2</cx:pt>
          <cx:pt idx="13165">6</cx:pt>
          <cx:pt idx="13166">8</cx:pt>
          <cx:pt idx="13167">14</cx:pt>
          <cx:pt idx="13168">5</cx:pt>
          <cx:pt idx="13169">2</cx:pt>
          <cx:pt idx="13170">7</cx:pt>
          <cx:pt idx="13171">22</cx:pt>
          <cx:pt idx="13172">28</cx:pt>
          <cx:pt idx="13173">15</cx:pt>
          <cx:pt idx="13174">28</cx:pt>
          <cx:pt idx="13175">29</cx:pt>
          <cx:pt idx="13176">22</cx:pt>
          <cx:pt idx="13177">28</cx:pt>
          <cx:pt idx="13178">14</cx:pt>
          <cx:pt idx="13179">26</cx:pt>
          <cx:pt idx="13180">14</cx:pt>
          <cx:pt idx="13181">19</cx:pt>
          <cx:pt idx="13182">26</cx:pt>
          <cx:pt idx="13183">29</cx:pt>
          <cx:pt idx="13184">15</cx:pt>
          <cx:pt idx="13185">29</cx:pt>
          <cx:pt idx="13186">2</cx:pt>
          <cx:pt idx="13187">0</cx:pt>
          <cx:pt idx="13188">0</cx:pt>
          <cx:pt idx="13189">15</cx:pt>
          <cx:pt idx="13190">29</cx:pt>
          <cx:pt idx="13191">15</cx:pt>
          <cx:pt idx="13192">15</cx:pt>
          <cx:pt idx="13193">29</cx:pt>
          <cx:pt idx="13194">15</cx:pt>
          <cx:pt idx="13195">13</cx:pt>
          <cx:pt idx="13196">10</cx:pt>
          <cx:pt idx="13197">8</cx:pt>
          <cx:pt idx="13198">4</cx:pt>
          <cx:pt idx="13199">0</cx:pt>
          <cx:pt idx="13200">7</cx:pt>
          <cx:pt idx="13201">11</cx:pt>
          <cx:pt idx="13202">8</cx:pt>
          <cx:pt idx="13203">9</cx:pt>
          <cx:pt idx="13204">23</cx:pt>
          <cx:pt idx="13205">7</cx:pt>
          <cx:pt idx="13206">7</cx:pt>
          <cx:pt idx="13207">1</cx:pt>
          <cx:pt idx="13208">0</cx:pt>
          <cx:pt idx="13209">14</cx:pt>
          <cx:pt idx="13210">0</cx:pt>
          <cx:pt idx="13211">14</cx:pt>
          <cx:pt idx="13212">15</cx:pt>
          <cx:pt idx="13213">9</cx:pt>
          <cx:pt idx="13214">12</cx:pt>
          <cx:pt idx="13215">2</cx:pt>
          <cx:pt idx="13216">7</cx:pt>
          <cx:pt idx="13217">21</cx:pt>
          <cx:pt idx="13218">8</cx:pt>
          <cx:pt idx="13219">12</cx:pt>
          <cx:pt idx="13220">14</cx:pt>
          <cx:pt idx="13221">15</cx:pt>
          <cx:pt idx="13222">28</cx:pt>
          <cx:pt idx="13223">12</cx:pt>
          <cx:pt idx="13224">12</cx:pt>
          <cx:pt idx="13225">5</cx:pt>
          <cx:pt idx="13226">0</cx:pt>
          <cx:pt idx="13227">0</cx:pt>
          <cx:pt idx="13228">1</cx:pt>
          <cx:pt idx="13229">1</cx:pt>
          <cx:pt idx="13230">2</cx:pt>
          <cx:pt idx="13231">3</cx:pt>
          <cx:pt idx="13232">3</cx:pt>
          <cx:pt idx="13233">1</cx:pt>
          <cx:pt idx="13234">4</cx:pt>
          <cx:pt idx="13235">13</cx:pt>
          <cx:pt idx="13236">1</cx:pt>
          <cx:pt idx="13237">20</cx:pt>
          <cx:pt idx="13238">2</cx:pt>
          <cx:pt idx="13239">2</cx:pt>
          <cx:pt idx="13240">1</cx:pt>
          <cx:pt idx="13241">1</cx:pt>
          <cx:pt idx="13242">1</cx:pt>
          <cx:pt idx="13243">7</cx:pt>
          <cx:pt idx="13244">0</cx:pt>
          <cx:pt idx="13245">5</cx:pt>
          <cx:pt idx="13246">5</cx:pt>
          <cx:pt idx="13247">0</cx:pt>
          <cx:pt idx="13248">8</cx:pt>
          <cx:pt idx="13249">8</cx:pt>
          <cx:pt idx="13250">6</cx:pt>
          <cx:pt idx="13251">8</cx:pt>
          <cx:pt idx="13252">6</cx:pt>
          <cx:pt idx="13253">32</cx:pt>
          <cx:pt idx="13254">2</cx:pt>
          <cx:pt idx="13255">25</cx:pt>
          <cx:pt idx="13256">31</cx:pt>
          <cx:pt idx="13257">32</cx:pt>
          <cx:pt idx="13258">30</cx:pt>
          <cx:pt idx="13259">30</cx:pt>
          <cx:pt idx="13260">31</cx:pt>
          <cx:pt idx="13261">30</cx:pt>
          <cx:pt idx="13262">31</cx:pt>
          <cx:pt idx="13263">34</cx:pt>
          <cx:pt idx="13264">32</cx:pt>
          <cx:pt idx="13265">15</cx:pt>
          <cx:pt idx="13266">15</cx:pt>
          <cx:pt idx="13267">7</cx:pt>
          <cx:pt idx="13268">19</cx:pt>
          <cx:pt idx="13269">5</cx:pt>
          <cx:pt idx="13270">3</cx:pt>
          <cx:pt idx="13271">4</cx:pt>
          <cx:pt idx="13272">4</cx:pt>
          <cx:pt idx="13273">0</cx:pt>
          <cx:pt idx="13274">10</cx:pt>
          <cx:pt idx="13275">0</cx:pt>
          <cx:pt idx="13276">0</cx:pt>
          <cx:pt idx="13277">19</cx:pt>
          <cx:pt idx="13278">4</cx:pt>
          <cx:pt idx="13279">0</cx:pt>
          <cx:pt idx="13280">6</cx:pt>
          <cx:pt idx="13281">33</cx:pt>
          <cx:pt idx="13282">36</cx:pt>
          <cx:pt idx="13283">33</cx:pt>
          <cx:pt idx="13284">33</cx:pt>
          <cx:pt idx="13285">28</cx:pt>
          <cx:pt idx="13286">33</cx:pt>
          <cx:pt idx="13287">32</cx:pt>
          <cx:pt idx="13288">36</cx:pt>
          <cx:pt idx="13289">36</cx:pt>
          <cx:pt idx="13290">6</cx:pt>
          <cx:pt idx="13291">35</cx:pt>
          <cx:pt idx="13292">27</cx:pt>
          <cx:pt idx="13293">35</cx:pt>
          <cx:pt idx="13294">30</cx:pt>
          <cx:pt idx="13295">27</cx:pt>
          <cx:pt idx="13296">0</cx:pt>
          <cx:pt idx="13297">0</cx:pt>
          <cx:pt idx="13298">0</cx:pt>
          <cx:pt idx="13299">27</cx:pt>
          <cx:pt idx="13300">36</cx:pt>
          <cx:pt idx="13301">28</cx:pt>
          <cx:pt idx="13302">30</cx:pt>
          <cx:pt idx="13303">35</cx:pt>
          <cx:pt idx="13304">4</cx:pt>
          <cx:pt idx="13305">32</cx:pt>
          <cx:pt idx="13306">33</cx:pt>
          <cx:pt idx="13307">33</cx:pt>
          <cx:pt idx="13308">31</cx:pt>
          <cx:pt idx="13309">33</cx:pt>
          <cx:pt idx="13310">33</cx:pt>
          <cx:pt idx="13311">34</cx:pt>
          <cx:pt idx="13312">30</cx:pt>
          <cx:pt idx="13313">7</cx:pt>
          <cx:pt idx="13314">1</cx:pt>
          <cx:pt idx="13315">7</cx:pt>
          <cx:pt idx="13316">7</cx:pt>
          <cx:pt idx="13317">6</cx:pt>
          <cx:pt idx="13318">14</cx:pt>
          <cx:pt idx="13319">4</cx:pt>
          <cx:pt idx="13320">5</cx:pt>
          <cx:pt idx="13321">12</cx:pt>
          <cx:pt idx="13322">12</cx:pt>
          <cx:pt idx="13323">28</cx:pt>
          <cx:pt idx="13324">20</cx:pt>
          <cx:pt idx="13325">42</cx:pt>
          <cx:pt idx="13326">42</cx:pt>
          <cx:pt idx="13327">5</cx:pt>
          <cx:pt idx="13328">8</cx:pt>
          <cx:pt idx="13329">36</cx:pt>
          <cx:pt idx="13330">43</cx:pt>
          <cx:pt idx="13331">14</cx:pt>
          <cx:pt idx="13332">8</cx:pt>
          <cx:pt idx="13333">1</cx:pt>
          <cx:pt idx="13334">13</cx:pt>
          <cx:pt idx="13335">69</cx:pt>
          <cx:pt idx="13336">0</cx:pt>
          <cx:pt idx="13337">4</cx:pt>
          <cx:pt idx="13338">62</cx:pt>
          <cx:pt idx="13339">69</cx:pt>
          <cx:pt idx="13340">69</cx:pt>
          <cx:pt idx="13341">63</cx:pt>
          <cx:pt idx="13342">64</cx:pt>
          <cx:pt idx="13343">70</cx:pt>
          <cx:pt idx="13344">64</cx:pt>
          <cx:pt idx="13345">70</cx:pt>
          <cx:pt idx="13346">70</cx:pt>
          <cx:pt idx="13347">49</cx:pt>
          <cx:pt idx="13348">71</cx:pt>
          <cx:pt idx="13349">65</cx:pt>
          <cx:pt idx="13350">77</cx:pt>
          <cx:pt idx="13351">65</cx:pt>
          <cx:pt idx="13352">8</cx:pt>
          <cx:pt idx="13353">8</cx:pt>
          <cx:pt idx="13354">62</cx:pt>
          <cx:pt idx="13355">69</cx:pt>
          <cx:pt idx="13356">88</cx:pt>
          <cx:pt idx="13357">75</cx:pt>
          <cx:pt idx="13358">62</cx:pt>
          <cx:pt idx="13359">88</cx:pt>
          <cx:pt idx="13360">4</cx:pt>
          <cx:pt idx="13361">0</cx:pt>
          <cx:pt idx="13362">1</cx:pt>
          <cx:pt idx="13363">1</cx:pt>
          <cx:pt idx="13364">0</cx:pt>
          <cx:pt idx="13365">0</cx:pt>
          <cx:pt idx="13366">64</cx:pt>
          <cx:pt idx="13367">64</cx:pt>
          <cx:pt idx="13368">77</cx:pt>
          <cx:pt idx="13369">64</cx:pt>
          <cx:pt idx="13370">1</cx:pt>
          <cx:pt idx="13371">78</cx:pt>
          <cx:pt idx="13372">72</cx:pt>
          <cx:pt idx="13373">78</cx:pt>
          <cx:pt idx="13374">72</cx:pt>
          <cx:pt idx="13375">7</cx:pt>
          <cx:pt idx="13376">78</cx:pt>
          <cx:pt idx="13377">78</cx:pt>
          <cx:pt idx="13378">1</cx:pt>
          <cx:pt idx="13379">3</cx:pt>
          <cx:pt idx="13380">73</cx:pt>
          <cx:pt idx="13381">78</cx:pt>
          <cx:pt idx="13382">78</cx:pt>
          <cx:pt idx="13383">66</cx:pt>
          <cx:pt idx="13384">0</cx:pt>
          <cx:pt idx="13385">69</cx:pt>
          <cx:pt idx="13386">75</cx:pt>
          <cx:pt idx="13387">62</cx:pt>
          <cx:pt idx="13388">69</cx:pt>
          <cx:pt idx="13389">87</cx:pt>
          <cx:pt idx="13390">2</cx:pt>
          <cx:pt idx="13391">2</cx:pt>
          <cx:pt idx="13392">1</cx:pt>
          <cx:pt idx="13393">77</cx:pt>
          <cx:pt idx="13394">17</cx:pt>
          <cx:pt idx="13395">65</cx:pt>
          <cx:pt idx="13396">63</cx:pt>
          <cx:pt idx="13397">85</cx:pt>
          <cx:pt idx="13398">63</cx:pt>
          <cx:pt idx="13399">63</cx:pt>
          <cx:pt idx="13400">70</cx:pt>
          <cx:pt idx="13401">76</cx:pt>
          <cx:pt idx="13402">85</cx:pt>
          <cx:pt idx="13403">0</cx:pt>
          <cx:pt idx="13404">25</cx:pt>
          <cx:pt idx="13405">73</cx:pt>
          <cx:pt idx="13406">43</cx:pt>
          <cx:pt idx="13407">72</cx:pt>
          <cx:pt idx="13408">77</cx:pt>
          <cx:pt idx="13409">90</cx:pt>
          <cx:pt idx="13410">90</cx:pt>
          <cx:pt idx="13411">91</cx:pt>
          <cx:pt idx="13412">1</cx:pt>
          <cx:pt idx="13413">18</cx:pt>
          <cx:pt idx="13414">1</cx:pt>
          <cx:pt idx="13415">1</cx:pt>
          <cx:pt idx="13416">11</cx:pt>
          <cx:pt idx="13417">16</cx:pt>
          <cx:pt idx="13418">11</cx:pt>
          <cx:pt idx="13419">8</cx:pt>
          <cx:pt idx="13420">8</cx:pt>
          <cx:pt idx="13421">7</cx:pt>
          <cx:pt idx="13422">14</cx:pt>
          <cx:pt idx="13423">5</cx:pt>
          <cx:pt idx="13424">19</cx:pt>
          <cx:pt idx="13425">9</cx:pt>
          <cx:pt idx="13426">10</cx:pt>
          <cx:pt idx="13427">7</cx:pt>
          <cx:pt idx="13428">3</cx:pt>
          <cx:pt idx="13429">7</cx:pt>
          <cx:pt idx="13430">2</cx:pt>
          <cx:pt idx="13431">20</cx:pt>
          <cx:pt idx="13432">9</cx:pt>
          <cx:pt idx="13433">7</cx:pt>
          <cx:pt idx="13434">4</cx:pt>
          <cx:pt idx="13435">31</cx:pt>
          <cx:pt idx="13436">13</cx:pt>
          <cx:pt idx="13437">16</cx:pt>
          <cx:pt idx="13438">10</cx:pt>
          <cx:pt idx="13439">15</cx:pt>
          <cx:pt idx="13440">16</cx:pt>
          <cx:pt idx="13441">1</cx:pt>
          <cx:pt idx="13442">29</cx:pt>
          <cx:pt idx="13443">1</cx:pt>
          <cx:pt idx="13444">0</cx:pt>
          <cx:pt idx="13445">14</cx:pt>
          <cx:pt idx="13446">8</cx:pt>
          <cx:pt idx="13447">14</cx:pt>
          <cx:pt idx="13448">20</cx:pt>
          <cx:pt idx="13449">8</cx:pt>
          <cx:pt idx="13450">21</cx:pt>
          <cx:pt idx="13451">22</cx:pt>
          <cx:pt idx="13452">1</cx:pt>
          <cx:pt idx="13453">8</cx:pt>
          <cx:pt idx="13454">7</cx:pt>
          <cx:pt idx="13455">7</cx:pt>
          <cx:pt idx="13456">1</cx:pt>
          <cx:pt idx="13457">7</cx:pt>
          <cx:pt idx="13458">19</cx:pt>
          <cx:pt idx="13459">13</cx:pt>
          <cx:pt idx="13460">19</cx:pt>
          <cx:pt idx="13461">33</cx:pt>
          <cx:pt idx="13462">8</cx:pt>
          <cx:pt idx="13463">15</cx:pt>
          <cx:pt idx="13464">19</cx:pt>
          <cx:pt idx="13465">29</cx:pt>
          <cx:pt idx="13466">29</cx:pt>
          <cx:pt idx="13467">13</cx:pt>
          <cx:pt idx="13468">14</cx:pt>
          <cx:pt idx="13469">19</cx:pt>
          <cx:pt idx="13470">7</cx:pt>
          <cx:pt idx="13471">12</cx:pt>
          <cx:pt idx="13472">25</cx:pt>
          <cx:pt idx="13473">0</cx:pt>
          <cx:pt idx="13474">14</cx:pt>
          <cx:pt idx="13475">14</cx:pt>
          <cx:pt idx="13476">14</cx:pt>
          <cx:pt idx="13477">14</cx:pt>
          <cx:pt idx="13478">14</cx:pt>
          <cx:pt idx="13479">33</cx:pt>
          <cx:pt idx="13480">6</cx:pt>
          <cx:pt idx="13481">8</cx:pt>
          <cx:pt idx="13482">8</cx:pt>
          <cx:pt idx="13483">1</cx:pt>
          <cx:pt idx="13484">3</cx:pt>
          <cx:pt idx="13485">3</cx:pt>
          <cx:pt idx="13486">5</cx:pt>
          <cx:pt idx="13487">3</cx:pt>
          <cx:pt idx="13488">5</cx:pt>
          <cx:pt idx="13489">2</cx:pt>
          <cx:pt idx="13490">10</cx:pt>
          <cx:pt idx="13491">1</cx:pt>
          <cx:pt idx="13492">2</cx:pt>
          <cx:pt idx="13493">3</cx:pt>
          <cx:pt idx="13494">2</cx:pt>
          <cx:pt idx="13495">1</cx:pt>
          <cx:pt idx="13496">4</cx:pt>
          <cx:pt idx="13497">18</cx:pt>
          <cx:pt idx="13498">17</cx:pt>
          <cx:pt idx="13499">8</cx:pt>
          <cx:pt idx="13500">15</cx:pt>
          <cx:pt idx="13501">14</cx:pt>
          <cx:pt idx="13502">2</cx:pt>
          <cx:pt idx="13503">8</cx:pt>
          <cx:pt idx="13504">7</cx:pt>
          <cx:pt idx="13505">11</cx:pt>
          <cx:pt idx="13506">15</cx:pt>
          <cx:pt idx="13507">10</cx:pt>
          <cx:pt idx="13508">15</cx:pt>
          <cx:pt idx="13509">3</cx:pt>
          <cx:pt idx="13510">0</cx:pt>
          <cx:pt idx="13511">3</cx:pt>
          <cx:pt idx="13512">3</cx:pt>
          <cx:pt idx="13513">5</cx:pt>
          <cx:pt idx="13514">3</cx:pt>
          <cx:pt idx="13515">3</cx:pt>
          <cx:pt idx="13516">3</cx:pt>
          <cx:pt idx="13517">5</cx:pt>
          <cx:pt idx="13518">0</cx:pt>
          <cx:pt idx="13519">5</cx:pt>
          <cx:pt idx="13520">0</cx:pt>
          <cx:pt idx="13521">5</cx:pt>
          <cx:pt idx="13522">5</cx:pt>
          <cx:pt idx="13523">3</cx:pt>
          <cx:pt idx="13524">3</cx:pt>
          <cx:pt idx="13525">3</cx:pt>
          <cx:pt idx="13526">5</cx:pt>
          <cx:pt idx="13527">5</cx:pt>
          <cx:pt idx="13528">1</cx:pt>
          <cx:pt idx="13529">29</cx:pt>
          <cx:pt idx="13530">6</cx:pt>
          <cx:pt idx="13531">5</cx:pt>
          <cx:pt idx="13532">1</cx:pt>
          <cx:pt idx="13533">1</cx:pt>
          <cx:pt idx="13534">0</cx:pt>
          <cx:pt idx="13535">11</cx:pt>
          <cx:pt idx="13536">15</cx:pt>
          <cx:pt idx="13537">15</cx:pt>
          <cx:pt idx="13538">1</cx:pt>
          <cx:pt idx="13539">8</cx:pt>
          <cx:pt idx="13540">3</cx:pt>
          <cx:pt idx="13541">8</cx:pt>
          <cx:pt idx="13542">3</cx:pt>
          <cx:pt idx="13543">16</cx:pt>
          <cx:pt idx="13544">16</cx:pt>
          <cx:pt idx="13545">14</cx:pt>
          <cx:pt idx="13546">14</cx:pt>
          <cx:pt idx="13547">11</cx:pt>
          <cx:pt idx="13548">4</cx:pt>
          <cx:pt idx="13549">11</cx:pt>
          <cx:pt idx="13550">4</cx:pt>
          <cx:pt idx="13551">6</cx:pt>
          <cx:pt idx="13552">2</cx:pt>
          <cx:pt idx="13553">5</cx:pt>
          <cx:pt idx="13554">4</cx:pt>
          <cx:pt idx="13555">11</cx:pt>
          <cx:pt idx="13556">11</cx:pt>
          <cx:pt idx="13557">3</cx:pt>
          <cx:pt idx="13558">3</cx:pt>
          <cx:pt idx="13559">10</cx:pt>
          <cx:pt idx="13560">3</cx:pt>
          <cx:pt idx="13561">10</cx:pt>
          <cx:pt idx="13562">2</cx:pt>
          <cx:pt idx="13563">10</cx:pt>
          <cx:pt idx="13564">11</cx:pt>
          <cx:pt idx="13565">11</cx:pt>
          <cx:pt idx="13566">2</cx:pt>
          <cx:pt idx="13567">5</cx:pt>
          <cx:pt idx="13568">5</cx:pt>
          <cx:pt idx="13569">4</cx:pt>
          <cx:pt idx="13570">5</cx:pt>
          <cx:pt idx="13571">4</cx:pt>
          <cx:pt idx="13572">3</cx:pt>
          <cx:pt idx="13573">17</cx:pt>
          <cx:pt idx="13574">10</cx:pt>
          <cx:pt idx="13575">10</cx:pt>
          <cx:pt idx="13576">13</cx:pt>
          <cx:pt idx="13577">13</cx:pt>
          <cx:pt idx="13578">8</cx:pt>
          <cx:pt idx="13579">13</cx:pt>
          <cx:pt idx="13580">13</cx:pt>
          <cx:pt idx="13581">7</cx:pt>
          <cx:pt idx="13582">8</cx:pt>
          <cx:pt idx="13583">7</cx:pt>
          <cx:pt idx="13584">1</cx:pt>
          <cx:pt idx="13585">1</cx:pt>
          <cx:pt idx="13586">13</cx:pt>
          <cx:pt idx="13587">7</cx:pt>
          <cx:pt idx="13588">6</cx:pt>
          <cx:pt idx="13589">13</cx:pt>
          <cx:pt idx="13590">7</cx:pt>
          <cx:pt idx="13591">6</cx:pt>
          <cx:pt idx="13592">13</cx:pt>
          <cx:pt idx="13593">7</cx:pt>
          <cx:pt idx="13594">7</cx:pt>
          <cx:pt idx="13595">7</cx:pt>
          <cx:pt idx="13596">7</cx:pt>
          <cx:pt idx="13597">8</cx:pt>
          <cx:pt idx="13598">7</cx:pt>
          <cx:pt idx="13599">8</cx:pt>
          <cx:pt idx="13600">20</cx:pt>
          <cx:pt idx="13601">14</cx:pt>
          <cx:pt idx="13602">7</cx:pt>
          <cx:pt idx="13603">20</cx:pt>
          <cx:pt idx="13604">16</cx:pt>
          <cx:pt idx="13605">1</cx:pt>
          <cx:pt idx="13606">0</cx:pt>
          <cx:pt idx="13608">4</cx:pt>
          <cx:pt idx="13609">25</cx:pt>
          <cx:pt idx="13610">1</cx:pt>
          <cx:pt idx="13611">32</cx:pt>
          <cx:pt idx="13612">12</cx:pt>
          <cx:pt idx="13613">18</cx:pt>
          <cx:pt idx="13614">12</cx:pt>
          <cx:pt idx="13615">18</cx:pt>
          <cx:pt idx="13616">25</cx:pt>
          <cx:pt idx="13617">32</cx:pt>
          <cx:pt idx="13618">5</cx:pt>
          <cx:pt idx="13619">14</cx:pt>
          <cx:pt idx="13620">19</cx:pt>
          <cx:pt idx="13621">1</cx:pt>
          <cx:pt idx="13622">1</cx:pt>
          <cx:pt idx="13623">12</cx:pt>
          <cx:pt idx="13624">18</cx:pt>
          <cx:pt idx="13625">88</cx:pt>
          <cx:pt idx="13626">72</cx:pt>
          <cx:pt idx="13627">8</cx:pt>
          <cx:pt idx="13628">1</cx:pt>
          <cx:pt idx="13629">73</cx:pt>
          <cx:pt idx="13630">85</cx:pt>
          <cx:pt idx="13631">13</cx:pt>
          <cx:pt idx="13632">3</cx:pt>
          <cx:pt idx="13633">2</cx:pt>
          <cx:pt idx="13634">3</cx:pt>
          <cx:pt idx="13635">7</cx:pt>
          <cx:pt idx="13636">6</cx:pt>
          <cx:pt idx="13637">6</cx:pt>
          <cx:pt idx="13638">2</cx:pt>
          <cx:pt idx="13639">2</cx:pt>
          <cx:pt idx="13640">1</cx:pt>
          <cx:pt idx="13641">2</cx:pt>
          <cx:pt idx="13642">3</cx:pt>
          <cx:pt idx="13643">5</cx:pt>
          <cx:pt idx="13644">4</cx:pt>
          <cx:pt idx="13645">5</cx:pt>
          <cx:pt idx="13646">5</cx:pt>
          <cx:pt idx="13647">4</cx:pt>
          <cx:pt idx="13648">4</cx:pt>
          <cx:pt idx="13649">5</cx:pt>
          <cx:pt idx="13650">5</cx:pt>
          <cx:pt idx="13651">6</cx:pt>
          <cx:pt idx="13652">1</cx:pt>
          <cx:pt idx="13653">1</cx:pt>
          <cx:pt idx="13654">4</cx:pt>
          <cx:pt idx="13655">5</cx:pt>
          <cx:pt idx="13656">4</cx:pt>
          <cx:pt idx="13657">1</cx:pt>
          <cx:pt idx="13658">2</cx:pt>
          <cx:pt idx="13659">2</cx:pt>
          <cx:pt idx="13660">5</cx:pt>
          <cx:pt idx="13661">1</cx:pt>
          <cx:pt idx="13662">5</cx:pt>
          <cx:pt idx="13663">1</cx:pt>
          <cx:pt idx="13664">2</cx:pt>
          <cx:pt idx="13665">2</cx:pt>
          <cx:pt idx="13666">2</cx:pt>
          <cx:pt idx="13667">5</cx:pt>
          <cx:pt idx="13668">2</cx:pt>
          <cx:pt idx="13669">1</cx:pt>
          <cx:pt idx="13670">2</cx:pt>
          <cx:pt idx="13671">3</cx:pt>
          <cx:pt idx="13672">2</cx:pt>
          <cx:pt idx="13673">2</cx:pt>
          <cx:pt idx="13674">3</cx:pt>
          <cx:pt idx="13675">7</cx:pt>
          <cx:pt idx="13676">2</cx:pt>
          <cx:pt idx="13677">2</cx:pt>
          <cx:pt idx="13678">3</cx:pt>
          <cx:pt idx="13679">11</cx:pt>
          <cx:pt idx="13680">4</cx:pt>
          <cx:pt idx="13681">2</cx:pt>
          <cx:pt idx="13682">7</cx:pt>
          <cx:pt idx="13683">7</cx:pt>
          <cx:pt idx="13684">6</cx:pt>
          <cx:pt idx="13685">6</cx:pt>
          <cx:pt idx="13686">4</cx:pt>
          <cx:pt idx="13687">4</cx:pt>
          <cx:pt idx="13688">5</cx:pt>
          <cx:pt idx="13689">3</cx:pt>
          <cx:pt idx="13690">4</cx:pt>
          <cx:pt idx="13691">5</cx:pt>
          <cx:pt idx="13692">3</cx:pt>
          <cx:pt idx="13693">5</cx:pt>
          <cx:pt idx="13694">4</cx:pt>
          <cx:pt idx="13695">4</cx:pt>
          <cx:pt idx="13696">1</cx:pt>
          <cx:pt idx="13697">1</cx:pt>
          <cx:pt idx="13698">1</cx:pt>
          <cx:pt idx="13699">4</cx:pt>
          <cx:pt idx="13700">1</cx:pt>
          <cx:pt idx="13701">2</cx:pt>
          <cx:pt idx="13702">1</cx:pt>
          <cx:pt idx="13703">2</cx:pt>
          <cx:pt idx="13704">5</cx:pt>
          <cx:pt idx="13705">2</cx:pt>
          <cx:pt idx="13706">2</cx:pt>
          <cx:pt idx="13707">2</cx:pt>
          <cx:pt idx="13708">2</cx:pt>
          <cx:pt idx="13709">1</cx:pt>
          <cx:pt idx="13710">10</cx:pt>
          <cx:pt idx="13711">1</cx:pt>
          <cx:pt idx="13712">2</cx:pt>
          <cx:pt idx="13713">2</cx:pt>
          <cx:pt idx="13714">6</cx:pt>
          <cx:pt idx="13715">2</cx:pt>
          <cx:pt idx="13716">1</cx:pt>
          <cx:pt idx="13717">2</cx:pt>
          <cx:pt idx="13718">2</cx:pt>
          <cx:pt idx="13719">3</cx:pt>
          <cx:pt idx="13720">2</cx:pt>
          <cx:pt idx="13721">2</cx:pt>
          <cx:pt idx="13722">76</cx:pt>
          <cx:pt idx="13723">62</cx:pt>
          <cx:pt idx="13724">90</cx:pt>
          <cx:pt idx="13725">90</cx:pt>
          <cx:pt idx="13726">76</cx:pt>
          <cx:pt idx="13727">90</cx:pt>
          <cx:pt idx="13728">69</cx:pt>
          <cx:pt idx="13729">76</cx:pt>
          <cx:pt idx="13730">90</cx:pt>
          <cx:pt idx="13731">62</cx:pt>
          <cx:pt idx="13732">69</cx:pt>
          <cx:pt idx="13733">90</cx:pt>
          <cx:pt idx="13734">1</cx:pt>
          <cx:pt idx="13735">1</cx:pt>
          <cx:pt idx="13736">1</cx:pt>
          <cx:pt idx="13737">0</cx:pt>
          <cx:pt idx="13738">73</cx:pt>
          <cx:pt idx="13739">66</cx:pt>
          <cx:pt idx="13740">10</cx:pt>
          <cx:pt idx="13741">80</cx:pt>
          <cx:pt idx="13742">80</cx:pt>
          <cx:pt idx="13743">66</cx:pt>
          <cx:pt idx="13744">73</cx:pt>
          <cx:pt idx="13745">28</cx:pt>
          <cx:pt idx="13746">75</cx:pt>
          <cx:pt idx="13747">89</cx:pt>
          <cx:pt idx="13748">70</cx:pt>
          <cx:pt idx="13749">66</cx:pt>
          <cx:pt idx="13750">72</cx:pt>
          <cx:pt idx="13751">80</cx:pt>
          <cx:pt idx="13752">65</cx:pt>
          <cx:pt idx="13753">72</cx:pt>
          <cx:pt idx="13754">33</cx:pt>
          <cx:pt idx="13755">35</cx:pt>
          <cx:pt idx="13756">21</cx:pt>
          <cx:pt idx="13757">26</cx:pt>
          <cx:pt idx="13758">34</cx:pt>
          <cx:pt idx="13759">28</cx:pt>
          <cx:pt idx="13760">0</cx:pt>
          <cx:pt idx="13761">5</cx:pt>
          <cx:pt idx="13762">69</cx:pt>
          <cx:pt idx="13763">50</cx:pt>
          <cx:pt idx="13764">28</cx:pt>
          <cx:pt idx="13765">14</cx:pt>
          <cx:pt idx="13766">29</cx:pt>
          <cx:pt idx="13767">78</cx:pt>
          <cx:pt idx="13768">71</cx:pt>
          <cx:pt idx="13769">49</cx:pt>
          <cx:pt idx="13770">53</cx:pt>
          <cx:pt idx="13771">55</cx:pt>
          <cx:pt idx="13772">49</cx:pt>
          <cx:pt idx="13773">53</cx:pt>
          <cx:pt idx="13774">55</cx:pt>
          <cx:pt idx="13775">50</cx:pt>
          <cx:pt idx="13776">22</cx:pt>
          <cx:pt idx="13777">50</cx:pt>
          <cx:pt idx="13778">22</cx:pt>
          <cx:pt idx="13779">50</cx:pt>
          <cx:pt idx="13780">49</cx:pt>
          <cx:pt idx="13781">50</cx:pt>
          <cx:pt idx="13782">49</cx:pt>
          <cx:pt idx="13783">52</cx:pt>
          <cx:pt idx="13784">50</cx:pt>
          <cx:pt idx="13785">60</cx:pt>
          <cx:pt idx="13786">55</cx:pt>
          <cx:pt idx="13787">50</cx:pt>
          <cx:pt idx="13788">50</cx:pt>
          <cx:pt idx="13789">50</cx:pt>
          <cx:pt idx="13790">50</cx:pt>
          <cx:pt idx="13791">50</cx:pt>
          <cx:pt idx="13792">52</cx:pt>
          <cx:pt idx="13793">52</cx:pt>
          <cx:pt idx="13794">54</cx:pt>
          <cx:pt idx="13795">54</cx:pt>
          <cx:pt idx="13796">53</cx:pt>
          <cx:pt idx="13797">48</cx:pt>
          <cx:pt idx="13798">49</cx:pt>
          <cx:pt idx="13799">46</cx:pt>
          <cx:pt idx="13800">54</cx:pt>
          <cx:pt idx="13801">50</cx:pt>
          <cx:pt idx="13802">50</cx:pt>
          <cx:pt idx="13803">50</cx:pt>
          <cx:pt idx="13804">45</cx:pt>
          <cx:pt idx="13805">51</cx:pt>
          <cx:pt idx="13806">51</cx:pt>
          <cx:pt idx="13807">1</cx:pt>
          <cx:pt idx="13808">42</cx:pt>
          <cx:pt idx="13809">42</cx:pt>
          <cx:pt idx="13810">45</cx:pt>
          <cx:pt idx="13811">45</cx:pt>
          <cx:pt idx="13812">47</cx:pt>
          <cx:pt idx="13813">28</cx:pt>
          <cx:pt idx="13814">47</cx:pt>
          <cx:pt idx="13815">28</cx:pt>
          <cx:pt idx="13816">48</cx:pt>
          <cx:pt idx="13817">48</cx:pt>
          <cx:pt idx="13818">48</cx:pt>
          <cx:pt idx="13819">39</cx:pt>
          <cx:pt idx="13820">48</cx:pt>
          <cx:pt idx="13821">48</cx:pt>
          <cx:pt idx="13822">47</cx:pt>
          <cx:pt idx="13823">41</cx:pt>
          <cx:pt idx="13824">47</cx:pt>
          <cx:pt idx="13825">41</cx:pt>
          <cx:pt idx="13826">43</cx:pt>
          <cx:pt idx="13827">36</cx:pt>
          <cx:pt idx="13828">48</cx:pt>
          <cx:pt idx="13829">41</cx:pt>
          <cx:pt idx="13830">48</cx:pt>
          <cx:pt idx="13831">41</cx:pt>
          <cx:pt idx="13832">41</cx:pt>
          <cx:pt idx="13833">41</cx:pt>
          <cx:pt idx="13834">42</cx:pt>
          <cx:pt idx="13835">43</cx:pt>
          <cx:pt idx="13836">41</cx:pt>
          <cx:pt idx="13837">43</cx:pt>
          <cx:pt idx="13838">36</cx:pt>
          <cx:pt idx="13839">41</cx:pt>
          <cx:pt idx="13840">38</cx:pt>
          <cx:pt idx="13841">41</cx:pt>
          <cx:pt idx="13842">41</cx:pt>
          <cx:pt idx="13843">37</cx:pt>
          <cx:pt idx="13844">37</cx:pt>
          <cx:pt idx="13845">15</cx:pt>
          <cx:pt idx="13846">15</cx:pt>
          <cx:pt idx="13847">22</cx:pt>
          <cx:pt idx="13848">1</cx:pt>
          <cx:pt idx="13849">1</cx:pt>
          <cx:pt idx="13850">0</cx:pt>
          <cx:pt idx="13851">0</cx:pt>
          <cx:pt idx="13852">0</cx:pt>
          <cx:pt idx="13853">0</cx:pt>
          <cx:pt idx="13854">0</cx:pt>
          <cx:pt idx="13855">56</cx:pt>
          <cx:pt idx="13856">58</cx:pt>
          <cx:pt idx="13857">52</cx:pt>
          <cx:pt idx="13858">57</cx:pt>
          <cx:pt idx="13859">64</cx:pt>
          <cx:pt idx="13860">64</cx:pt>
          <cx:pt idx="13861">57</cx:pt>
          <cx:pt idx="13862">64</cx:pt>
          <cx:pt idx="13863">56</cx:pt>
          <cx:pt idx="13864">59</cx:pt>
          <cx:pt idx="13865">69</cx:pt>
          <cx:pt idx="13866">53</cx:pt>
          <cx:pt idx="13867">60</cx:pt>
          <cx:pt idx="13868">60</cx:pt>
          <cx:pt idx="13869">60</cx:pt>
          <cx:pt idx="13870">54</cx:pt>
          <cx:pt idx="13871">60</cx:pt>
          <cx:pt idx="13872">62</cx:pt>
          <cx:pt idx="13873">61</cx:pt>
          <cx:pt idx="13874">69</cx:pt>
          <cx:pt idx="13875">62</cx:pt>
          <cx:pt idx="13876">90</cx:pt>
          <cx:pt idx="13877">34</cx:pt>
          <cx:pt idx="13878">33</cx:pt>
          <cx:pt idx="13879">47</cx:pt>
          <cx:pt idx="13880">55</cx:pt>
          <cx:pt idx="13881">53</cx:pt>
          <cx:pt idx="13882">77</cx:pt>
          <cx:pt idx="13883">77</cx:pt>
          <cx:pt idx="13884">58</cx:pt>
          <cx:pt idx="13885">63</cx:pt>
          <cx:pt idx="13886">77</cx:pt>
          <cx:pt idx="13887">46</cx:pt>
          <cx:pt idx="13888">45</cx:pt>
          <cx:pt idx="13889">56</cx:pt>
          <cx:pt idx="13890">47</cx:pt>
          <cx:pt idx="13891">54</cx:pt>
          <cx:pt idx="13892">47</cx:pt>
          <cx:pt idx="13893">59</cx:pt>
          <cx:pt idx="13894">41</cx:pt>
          <cx:pt idx="13895">54</cx:pt>
          <cx:pt idx="13896">54</cx:pt>
          <cx:pt idx="13897">46</cx:pt>
          <cx:pt idx="13898">0</cx:pt>
          <cx:pt idx="13899">1</cx:pt>
          <cx:pt idx="13900">0</cx:pt>
          <cx:pt idx="13901">0</cx:pt>
          <cx:pt idx="13902">0</cx:pt>
          <cx:pt idx="13903">53</cx:pt>
          <cx:pt idx="13904">48</cx:pt>
          <cx:pt idx="13905">49</cx:pt>
          <cx:pt idx="13906">46</cx:pt>
          <cx:pt idx="13907">55</cx:pt>
          <cx:pt idx="13908">37</cx:pt>
          <cx:pt idx="13909">57</cx:pt>
          <cx:pt idx="13910">53</cx:pt>
          <cx:pt idx="13911">11</cx:pt>
          <cx:pt idx="13912">4</cx:pt>
          <cx:pt idx="13913">58</cx:pt>
          <cx:pt idx="13914">70</cx:pt>
          <cx:pt idx="13915">49</cx:pt>
          <cx:pt idx="13916">64</cx:pt>
          <cx:pt idx="13917">22</cx:pt>
          <cx:pt idx="13918">29</cx:pt>
          <cx:pt idx="13919">16</cx:pt>
          <cx:pt idx="13920">23</cx:pt>
          <cx:pt idx="13921">23</cx:pt>
          <cx:pt idx="13922">16</cx:pt>
          <cx:pt idx="13923">4</cx:pt>
          <cx:pt idx="13924">18</cx:pt>
          <cx:pt idx="13925">12</cx:pt>
          <cx:pt idx="13926">21</cx:pt>
          <cx:pt idx="13927">4</cx:pt>
          <cx:pt idx="13928">7</cx:pt>
          <cx:pt idx="13929">8</cx:pt>
          <cx:pt idx="13930">14</cx:pt>
          <cx:pt idx="13931">35</cx:pt>
          <cx:pt idx="13932">7</cx:pt>
          <cx:pt idx="13933">7</cx:pt>
          <cx:pt idx="13934">54</cx:pt>
          <cx:pt idx="13935">57</cx:pt>
          <cx:pt idx="13936">56</cx:pt>
          <cx:pt idx="13937">63</cx:pt>
          <cx:pt idx="13938">56</cx:pt>
          <cx:pt idx="13939">62</cx:pt>
          <cx:pt idx="13940">56</cx:pt>
          <cx:pt idx="13941">54</cx:pt>
          <cx:pt idx="13942">52</cx:pt>
          <cx:pt idx="13943">41</cx:pt>
          <cx:pt idx="13944">45</cx:pt>
          <cx:pt idx="13945">44</cx:pt>
          <cx:pt idx="13946">51</cx:pt>
          <cx:pt idx="13947">44</cx:pt>
          <cx:pt idx="13948">49</cx:pt>
          <cx:pt idx="13949">26</cx:pt>
          <cx:pt idx="13950">55</cx:pt>
          <cx:pt idx="13951">55</cx:pt>
          <cx:pt idx="13952">55</cx:pt>
          <cx:pt idx="13953">55</cx:pt>
          <cx:pt idx="13954">60</cx:pt>
          <cx:pt idx="13955">59</cx:pt>
          <cx:pt idx="13956">62</cx:pt>
          <cx:pt idx="13957">55</cx:pt>
          <cx:pt idx="13958">0</cx:pt>
          <cx:pt idx="13959">56</cx:pt>
          <cx:pt idx="13960">55</cx:pt>
          <cx:pt idx="13961">62</cx:pt>
          <cx:pt idx="13962">59</cx:pt>
          <cx:pt idx="13963">35</cx:pt>
          <cx:pt idx="13964">48</cx:pt>
          <cx:pt idx="13965">3</cx:pt>
          <cx:pt idx="13966">55</cx:pt>
          <cx:pt idx="13967">49</cx:pt>
          <cx:pt idx="13968">50</cx:pt>
          <cx:pt idx="13969">55</cx:pt>
          <cx:pt idx="13970">4</cx:pt>
          <cx:pt idx="13971">56</cx:pt>
          <cx:pt idx="13972">0</cx:pt>
          <cx:pt idx="13973">54</cx:pt>
          <cx:pt idx="13974">56</cx:pt>
          <cx:pt idx="13975">54</cx:pt>
          <cx:pt idx="13976">56</cx:pt>
          <cx:pt idx="13977">55</cx:pt>
          <cx:pt idx="13978">56</cx:pt>
          <cx:pt idx="13979">55</cx:pt>
          <cx:pt idx="13980">49</cx:pt>
          <cx:pt idx="13981">1</cx:pt>
          <cx:pt idx="13982">69</cx:pt>
          <cx:pt idx="13983">12</cx:pt>
          <cx:pt idx="13984">20</cx:pt>
          <cx:pt idx="13985">34</cx:pt>
          <cx:pt idx="13986">20</cx:pt>
          <cx:pt idx="13987">27</cx:pt>
          <cx:pt idx="13988">34</cx:pt>
          <cx:pt idx="13989">20</cx:pt>
          <cx:pt idx="13990">13</cx:pt>
          <cx:pt idx="13991">41</cx:pt>
          <cx:pt idx="13992">35</cx:pt>
          <cx:pt idx="13993">35</cx:pt>
          <cx:pt idx="13994">21</cx:pt>
          <cx:pt idx="13995">29</cx:pt>
          <cx:pt idx="13996">7</cx:pt>
          <cx:pt idx="13997">7</cx:pt>
          <cx:pt idx="13998">11</cx:pt>
          <cx:pt idx="13999">1</cx:pt>
          <cx:pt idx="14000">16</cx:pt>
          <cx:pt idx="14001">23</cx:pt>
          <cx:pt idx="14002">9</cx:pt>
          <cx:pt idx="14003">15</cx:pt>
          <cx:pt idx="14004">7</cx:pt>
          <cx:pt idx="14005">40</cx:pt>
          <cx:pt idx="14006">26</cx:pt>
          <cx:pt idx="14007">35</cx:pt>
          <cx:pt idx="14008">19</cx:pt>
          <cx:pt idx="14009">40</cx:pt>
          <cx:pt idx="14010">3</cx:pt>
          <cx:pt idx="14011">18</cx:pt>
          <cx:pt idx="14012">3</cx:pt>
          <cx:pt idx="14013">35</cx:pt>
          <cx:pt idx="14014">5</cx:pt>
          <cx:pt idx="14015">1</cx:pt>
          <cx:pt idx="14016">0</cx:pt>
          <cx:pt idx="14017">0</cx:pt>
          <cx:pt idx="14018">1</cx:pt>
          <cx:pt idx="14019">1</cx:pt>
          <cx:pt idx="14020">1</cx:pt>
          <cx:pt idx="14021">28</cx:pt>
          <cx:pt idx="14022">0</cx:pt>
          <cx:pt idx="14023">26</cx:pt>
          <cx:pt idx="14024">38</cx:pt>
          <cx:pt idx="14025">26</cx:pt>
          <cx:pt idx="14026">38</cx:pt>
          <cx:pt idx="14027">14</cx:pt>
          <cx:pt idx="14028">14</cx:pt>
          <cx:pt idx="14029">9</cx:pt>
          <cx:pt idx="14030">9</cx:pt>
          <cx:pt idx="14031">21</cx:pt>
          <cx:pt idx="14032">26</cx:pt>
          <cx:pt idx="14033">18</cx:pt>
          <cx:pt idx="14034">27</cx:pt>
          <cx:pt idx="14035">27</cx:pt>
          <cx:pt idx="14036">27</cx:pt>
          <cx:pt idx="14037">40</cx:pt>
          <cx:pt idx="14038">21</cx:pt>
          <cx:pt idx="14039">40</cx:pt>
          <cx:pt idx="14040">22</cx:pt>
          <cx:pt idx="14041">1</cx:pt>
          <cx:pt idx="14042">16</cx:pt>
          <cx:pt idx="14043">38</cx:pt>
          <cx:pt idx="14044">38</cx:pt>
          <cx:pt idx="14045">59</cx:pt>
          <cx:pt idx="14046">55</cx:pt>
          <cx:pt idx="14047">59</cx:pt>
          <cx:pt idx="14048">54</cx:pt>
          <cx:pt idx="14049">63</cx:pt>
          <cx:pt idx="14050">63</cx:pt>
          <cx:pt idx="14051">58</cx:pt>
          <cx:pt idx="14052">58</cx:pt>
          <cx:pt idx="14053">57</cx:pt>
          <cx:pt idx="14054">57</cx:pt>
          <cx:pt idx="14055">58</cx:pt>
          <cx:pt idx="14056">58</cx:pt>
          <cx:pt idx="14057">55</cx:pt>
          <cx:pt idx="14058">55</cx:pt>
          <cx:pt idx="14059">60</cx:pt>
          <cx:pt idx="14060">63</cx:pt>
          <cx:pt idx="14061">54</cx:pt>
          <cx:pt idx="14062">60</cx:pt>
          <cx:pt idx="14063">60</cx:pt>
          <cx:pt idx="14064">5</cx:pt>
          <cx:pt idx="14065">62</cx:pt>
          <cx:pt idx="14066">58</cx:pt>
          <cx:pt idx="14067">51</cx:pt>
          <cx:pt idx="14068">58</cx:pt>
          <cx:pt idx="14069">51</cx:pt>
          <cx:pt idx="14070">56</cx:pt>
          <cx:pt idx="14071">51</cx:pt>
          <cx:pt idx="14072">52</cx:pt>
          <cx:pt idx="14073">58</cx:pt>
          <cx:pt idx="14074">63</cx:pt>
          <cx:pt idx="14075">10</cx:pt>
          <cx:pt idx="14076">58</cx:pt>
          <cx:pt idx="14077">58</cx:pt>
          <cx:pt idx="14078">21</cx:pt>
          <cx:pt idx="14079">28</cx:pt>
          <cx:pt idx="14080">0</cx:pt>
          <cx:pt idx="14081">0</cx:pt>
          <cx:pt idx="14082">0</cx:pt>
          <cx:pt idx="14083">0</cx:pt>
          <cx:pt idx="14084">0</cx:pt>
          <cx:pt idx="14085">0</cx:pt>
          <cx:pt idx="14086">0</cx:pt>
          <cx:pt idx="14087">0</cx:pt>
          <cx:pt idx="14088">0</cx:pt>
          <cx:pt idx="14089">0</cx:pt>
          <cx:pt idx="14090">0</cx:pt>
          <cx:pt idx="14091">0</cx:pt>
          <cx:pt idx="14092">0</cx:pt>
          <cx:pt idx="14093">0</cx:pt>
          <cx:pt idx="14094">0</cx:pt>
          <cx:pt idx="14095">0</cx:pt>
          <cx:pt idx="14096">0</cx:pt>
          <cx:pt idx="14097">0</cx:pt>
          <cx:pt idx="14098">0</cx:pt>
          <cx:pt idx="14099">0</cx:pt>
          <cx:pt idx="14100">0</cx:pt>
          <cx:pt idx="14101">0</cx:pt>
          <cx:pt idx="14102">0</cx:pt>
          <cx:pt idx="14103">0</cx:pt>
          <cx:pt idx="14104">0</cx:pt>
          <cx:pt idx="14105">0</cx:pt>
          <cx:pt idx="14106">84</cx:pt>
          <cx:pt idx="14107">21</cx:pt>
          <cx:pt idx="14108">56</cx:pt>
          <cx:pt idx="14109">84</cx:pt>
          <cx:pt idx="14110">11</cx:pt>
          <cx:pt idx="14111">62</cx:pt>
          <cx:pt idx="14112">84</cx:pt>
          <cx:pt idx="14113">1</cx:pt>
          <cx:pt idx="14114">0</cx:pt>
          <cx:pt idx="14115">0</cx:pt>
          <cx:pt idx="14116">71</cx:pt>
          <cx:pt idx="14117">76</cx:pt>
          <cx:pt idx="14118">64</cx:pt>
          <cx:pt idx="14119">70</cx:pt>
          <cx:pt idx="14120">28</cx:pt>
          <cx:pt idx="14121">65</cx:pt>
          <cx:pt idx="14122">65</cx:pt>
          <cx:pt idx="14123">77</cx:pt>
          <cx:pt idx="14124">57</cx:pt>
          <cx:pt idx="14125">65</cx:pt>
          <cx:pt idx="14126">65</cx:pt>
          <cx:pt idx="14127">76</cx:pt>
          <cx:pt idx="14128">65</cx:pt>
          <cx:pt idx="14129">79</cx:pt>
          <cx:pt idx="14130">65</cx:pt>
          <cx:pt idx="14131">14</cx:pt>
          <cx:pt idx="14132">66</cx:pt>
          <cx:pt idx="14133">14</cx:pt>
          <cx:pt idx="14134">69</cx:pt>
          <cx:pt idx="14135">69</cx:pt>
          <cx:pt idx="14136">69</cx:pt>
          <cx:pt idx="14137">35</cx:pt>
          <cx:pt idx="14138">90</cx:pt>
          <cx:pt idx="14139">76</cx:pt>
          <cx:pt idx="14140">62</cx:pt>
          <cx:pt idx="14141">35</cx:pt>
          <cx:pt idx="14142">76</cx:pt>
          <cx:pt idx="14143">0</cx:pt>
          <cx:pt idx="14144">89</cx:pt>
          <cx:pt idx="14145">69</cx:pt>
          <cx:pt idx="14146">1</cx:pt>
          <cx:pt idx="14147">0</cx:pt>
          <cx:pt idx="14148">49</cx:pt>
          <cx:pt idx="14149">57</cx:pt>
          <cx:pt idx="14150">37</cx:pt>
          <cx:pt idx="14151">1</cx:pt>
          <cx:pt idx="14152">9</cx:pt>
          <cx:pt idx="14153">0</cx:pt>
          <cx:pt idx="14154">65</cx:pt>
          <cx:pt idx="14155">76</cx:pt>
          <cx:pt idx="14156">26</cx:pt>
          <cx:pt idx="14157">32</cx:pt>
          <cx:pt idx="14158">26</cx:pt>
          <cx:pt idx="14159">32</cx:pt>
          <cx:pt idx="14160">13</cx:pt>
          <cx:pt idx="14161">26</cx:pt>
          <cx:pt idx="14162">32</cx:pt>
          <cx:pt idx="14163">13</cx:pt>
          <cx:pt idx="14164">19</cx:pt>
          <cx:pt idx="14165">26</cx:pt>
          <cx:pt idx="14166">32</cx:pt>
          <cx:pt idx="14167">19</cx:pt>
          <cx:pt idx="14168">26</cx:pt>
          <cx:pt idx="14169">32</cx:pt>
          <cx:pt idx="14170">19</cx:pt>
          <cx:pt idx="14171">26</cx:pt>
          <cx:pt idx="14172">32</cx:pt>
          <cx:pt idx="14173">19</cx:pt>
          <cx:pt idx="14174">11</cx:pt>
          <cx:pt idx="14175">32</cx:pt>
          <cx:pt idx="14176">19</cx:pt>
          <cx:pt idx="14177">11</cx:pt>
          <cx:pt idx="14178">32</cx:pt>
          <cx:pt idx="14179">19</cx:pt>
          <cx:pt idx="14180">11</cx:pt>
          <cx:pt idx="14181">32</cx:pt>
          <cx:pt idx="14182">1</cx:pt>
          <cx:pt idx="14183">11</cx:pt>
          <cx:pt idx="14184">1</cx:pt>
          <cx:pt idx="14185">11</cx:pt>
          <cx:pt idx="14186">1</cx:pt>
          <cx:pt idx="14187">11</cx:pt>
          <cx:pt idx="14188">68</cx:pt>
          <cx:pt idx="14189">74</cx:pt>
          <cx:pt idx="14190">68</cx:pt>
          <cx:pt idx="14191">84</cx:pt>
          <cx:pt idx="14192">69</cx:pt>
          <cx:pt idx="14193">62</cx:pt>
          <cx:pt idx="14194">69</cx:pt>
          <cx:pt idx="14195">74</cx:pt>
          <cx:pt idx="14196">84</cx:pt>
          <cx:pt idx="14197">74</cx:pt>
          <cx:pt idx="14198">12</cx:pt>
          <cx:pt idx="14199">62</cx:pt>
          <cx:pt idx="14200">68</cx:pt>
          <cx:pt idx="14201">74</cx:pt>
          <cx:pt idx="14202">62</cx:pt>
          <cx:pt idx="14203">74</cx:pt>
          <cx:pt idx="14204">75</cx:pt>
          <cx:pt idx="14205">85</cx:pt>
          <cx:pt idx="14206">25</cx:pt>
          <cx:pt idx="14207">69</cx:pt>
          <cx:pt idx="14208">85</cx:pt>
          <cx:pt idx="14209">69</cx:pt>
          <cx:pt idx="14210">63</cx:pt>
          <cx:pt idx="14211">69</cx:pt>
          <cx:pt idx="14212">63</cx:pt>
          <cx:pt idx="14213">63</cx:pt>
          <cx:pt idx="14214">14</cx:pt>
          <cx:pt idx="14215">70</cx:pt>
          <cx:pt idx="14216">75</cx:pt>
          <cx:pt idx="14217">75</cx:pt>
          <cx:pt idx="14218">64</cx:pt>
          <cx:pt idx="14219">75</cx:pt>
          <cx:pt idx="14220">65</cx:pt>
          <cx:pt idx="14221">73</cx:pt>
          <cx:pt idx="14222">65</cx:pt>
          <cx:pt idx="14223">73</cx:pt>
          <cx:pt idx="14224">71</cx:pt>
          <cx:pt idx="14225">76</cx:pt>
          <cx:pt idx="14226">10</cx:pt>
          <cx:pt idx="14227">2</cx:pt>
          <cx:pt idx="14228">65</cx:pt>
          <cx:pt idx="14229">76</cx:pt>
          <cx:pt idx="14230">62</cx:pt>
          <cx:pt idx="14231">84</cx:pt>
          <cx:pt idx="14232">68</cx:pt>
          <cx:pt idx="14233">74</cx:pt>
          <cx:pt idx="14234">68</cx:pt>
          <cx:pt idx="14235">74</cx:pt>
          <cx:pt idx="14236">74</cx:pt>
          <cx:pt idx="14237">0</cx:pt>
          <cx:pt idx="14238">69</cx:pt>
          <cx:pt idx="14239">63</cx:pt>
          <cx:pt idx="14240">63</cx:pt>
          <cx:pt idx="14241">26</cx:pt>
          <cx:pt idx="14242">75</cx:pt>
          <cx:pt idx="14243">35</cx:pt>
          <cx:pt idx="14244">35</cx:pt>
          <cx:pt idx="14245">0</cx:pt>
          <cx:pt idx="14246">65</cx:pt>
          <cx:pt idx="14247">0</cx:pt>
          <cx:pt idx="14248">70</cx:pt>
          <cx:pt idx="14249">10</cx:pt>
          <cx:pt idx="14250">71</cx:pt>
          <cx:pt idx="14251">65</cx:pt>
          <cx:pt idx="14252">71</cx:pt>
          <cx:pt idx="14253">65</cx:pt>
          <cx:pt idx="14254">71</cx:pt>
          <cx:pt idx="14255">66</cx:pt>
          <cx:pt idx="14256">71</cx:pt>
          <cx:pt idx="14257">11</cx:pt>
          <cx:pt idx="14258">71</cx:pt>
          <cx:pt idx="14259">66</cx:pt>
          <cx:pt idx="14260">66</cx:pt>
          <cx:pt idx="14261">14</cx:pt>
          <cx:pt idx="14262">14</cx:pt>
          <cx:pt idx="14263">4</cx:pt>
          <cx:pt idx="14264">36</cx:pt>
          <cx:pt idx="14265">62</cx:pt>
          <cx:pt idx="14266">1</cx:pt>
          <cx:pt idx="14267">75</cx:pt>
          <cx:pt idx="14268">70</cx:pt>
          <cx:pt idx="14269">75</cx:pt>
          <cx:pt idx="14270">27</cx:pt>
          <cx:pt idx="14271">76</cx:pt>
          <cx:pt idx="14272">85</cx:pt>
          <cx:pt idx="14273">64</cx:pt>
          <cx:pt idx="14274">72</cx:pt>
          <cx:pt idx="14275">64</cx:pt>
          <cx:pt idx="14276">72</cx:pt>
          <cx:pt idx="14277">1</cx:pt>
          <cx:pt idx="14278">75</cx:pt>
          <cx:pt idx="14279">64</cx:pt>
          <cx:pt idx="14280">75</cx:pt>
          <cx:pt idx="14281">77</cx:pt>
          <cx:pt idx="14282">66</cx:pt>
          <cx:pt idx="14283">74</cx:pt>
          <cx:pt idx="14284">17</cx:pt>
          <cx:pt idx="14285">73</cx:pt>
          <cx:pt idx="14286">72</cx:pt>
          <cx:pt idx="14287">74</cx:pt>
          <cx:pt idx="14288">77</cx:pt>
          <cx:pt idx="14289">0</cx:pt>
          <cx:pt idx="14290">0</cx:pt>
          <cx:pt idx="14291">18</cx:pt>
          <cx:pt idx="14292">12</cx:pt>
          <cx:pt idx="14293">7</cx:pt>
          <cx:pt idx="14294">12</cx:pt>
          <cx:pt idx="14295">12</cx:pt>
          <cx:pt idx="14296">8</cx:pt>
          <cx:pt idx="14297">12</cx:pt>
          <cx:pt idx="14298">9</cx:pt>
          <cx:pt idx="14299">3</cx:pt>
          <cx:pt idx="14300">14</cx:pt>
          <cx:pt idx="14301">7</cx:pt>
          <cx:pt idx="14302">4</cx:pt>
          <cx:pt idx="14303">4</cx:pt>
          <cx:pt idx="14304">49</cx:pt>
          <cx:pt idx="14305">55</cx:pt>
          <cx:pt idx="14306">48</cx:pt>
          <cx:pt idx="14307">49</cx:pt>
          <cx:pt idx="14308">48</cx:pt>
          <cx:pt idx="14309">49</cx:pt>
          <cx:pt idx="14310">59</cx:pt>
          <cx:pt idx="14311">49</cx:pt>
          <cx:pt idx="14312">59</cx:pt>
          <cx:pt idx="14313">49</cx:pt>
          <cx:pt idx="14314">49</cx:pt>
          <cx:pt idx="14315">49</cx:pt>
          <cx:pt idx="14316">49</cx:pt>
          <cx:pt idx="14317">49</cx:pt>
          <cx:pt idx="14318">48</cx:pt>
          <cx:pt idx="14319">48</cx:pt>
          <cx:pt idx="14320">49</cx:pt>
          <cx:pt idx="14321">46</cx:pt>
          <cx:pt idx="14322">46</cx:pt>
          <cx:pt idx="14323">49</cx:pt>
          <cx:pt idx="14324">50</cx:pt>
          <cx:pt idx="14325">48</cx:pt>
          <cx:pt idx="14326">48</cx:pt>
          <cx:pt idx="14327">49</cx:pt>
          <cx:pt idx="14328">49</cx:pt>
          <cx:pt idx="14329">45</cx:pt>
          <cx:pt idx="14330">50</cx:pt>
          <cx:pt idx="14331">50</cx:pt>
          <cx:pt idx="14332">51</cx:pt>
          <cx:pt idx="14333">51</cx:pt>
          <cx:pt idx="14334">49</cx:pt>
          <cx:pt idx="14335">0</cx:pt>
          <cx:pt idx="14336">7</cx:pt>
          <cx:pt idx="14337">36</cx:pt>
          <cx:pt idx="14338">29</cx:pt>
          <cx:pt idx="14339">36</cx:pt>
          <cx:pt idx="14340">21</cx:pt>
          <cx:pt idx="14341">33</cx:pt>
          <cx:pt idx="14342">47</cx:pt>
          <cx:pt idx="14343">48</cx:pt>
          <cx:pt idx="14344">56</cx:pt>
          <cx:pt idx="14345">55</cx:pt>
          <cx:pt idx="14346">53</cx:pt>
          <cx:pt idx="14347">55</cx:pt>
          <cx:pt idx="14348">32</cx:pt>
          <cx:pt idx="14349">32</cx:pt>
          <cx:pt idx="14350">32</cx:pt>
          <cx:pt idx="14351">27</cx:pt>
          <cx:pt idx="14352">38</cx:pt>
          <cx:pt idx="14353">38</cx:pt>
          <cx:pt idx="14354">35</cx:pt>
          <cx:pt idx="14355">37</cx:pt>
          <cx:pt idx="14356">28</cx:pt>
          <cx:pt idx="14357">41</cx:pt>
          <cx:pt idx="14358">4</cx:pt>
          <cx:pt idx="14359">29</cx:pt>
          <cx:pt idx="14360">21</cx:pt>
          <cx:pt idx="14361">4</cx:pt>
          <cx:pt idx="14362">32</cx:pt>
          <cx:pt idx="14363">36</cx:pt>
          <cx:pt idx="14364">41</cx:pt>
          <cx:pt idx="14365">53</cx:pt>
          <cx:pt idx="14366">33</cx:pt>
          <cx:pt idx="14367">36</cx:pt>
          <cx:pt idx="14368">5</cx:pt>
          <cx:pt idx="14369">32</cx:pt>
          <cx:pt idx="14370">41</cx:pt>
          <cx:pt idx="14371">33</cx:pt>
          <cx:pt idx="14372">47</cx:pt>
          <cx:pt idx="14373">30</cx:pt>
          <cx:pt idx="14374">35</cx:pt>
          <cx:pt idx="14375">35</cx:pt>
          <cx:pt idx="14376">33</cx:pt>
          <cx:pt idx="14377">35</cx:pt>
          <cx:pt idx="14378">33</cx:pt>
          <cx:pt idx="14379">35</cx:pt>
          <cx:pt idx="14380">2</cx:pt>
          <cx:pt idx="14381">2</cx:pt>
          <cx:pt idx="14382">2</cx:pt>
          <cx:pt idx="14383">2</cx:pt>
          <cx:pt idx="14384">4</cx:pt>
          <cx:pt idx="14385">18</cx:pt>
          <cx:pt idx="14386">4</cx:pt>
          <cx:pt idx="14387">18</cx:pt>
          <cx:pt idx="14388">2</cx:pt>
          <cx:pt idx="14389">33</cx:pt>
          <cx:pt idx="14390">35</cx:pt>
          <cx:pt idx="14391">46</cx:pt>
          <cx:pt idx="14392">32</cx:pt>
          <cx:pt idx="14393">27</cx:pt>
          <cx:pt idx="14394">31</cx:pt>
          <cx:pt idx="14395">27</cx:pt>
          <cx:pt idx="14396">46</cx:pt>
          <cx:pt idx="14397">32</cx:pt>
          <cx:pt idx="14398">38</cx:pt>
          <cx:pt idx="14399">5</cx:pt>
          <cx:pt idx="14400">0</cx:pt>
          <cx:pt idx="14401">7</cx:pt>
          <cx:pt idx="14402">12</cx:pt>
          <cx:pt idx="14403">5</cx:pt>
          <cx:pt idx="14404">5</cx:pt>
          <cx:pt idx="14405">8</cx:pt>
          <cx:pt idx="14406">8</cx:pt>
          <cx:pt idx="14407">2</cx:pt>
          <cx:pt idx="14408">21</cx:pt>
          <cx:pt idx="14409">9</cx:pt>
          <cx:pt idx="14410">0</cx:pt>
          <cx:pt idx="14411">0</cx:pt>
          <cx:pt idx="14412">5</cx:pt>
          <cx:pt idx="14413">0</cx:pt>
          <cx:pt idx="14414">5</cx:pt>
          <cx:pt idx="14415">2</cx:pt>
          <cx:pt idx="14416">0</cx:pt>
          <cx:pt idx="14417">10</cx:pt>
          <cx:pt idx="14418">3</cx:pt>
          <cx:pt idx="14419">12</cx:pt>
          <cx:pt idx="14420">8</cx:pt>
          <cx:pt idx="14421">14</cx:pt>
          <cx:pt idx="14422">7</cx:pt>
          <cx:pt idx="14423">8</cx:pt>
          <cx:pt idx="14424">8</cx:pt>
          <cx:pt idx="14425">6</cx:pt>
          <cx:pt idx="14426">8</cx:pt>
          <cx:pt idx="14427">8</cx:pt>
          <cx:pt idx="14428">5</cx:pt>
          <cx:pt idx="14429">0</cx:pt>
          <cx:pt idx="14430">0</cx:pt>
          <cx:pt idx="14431">14</cx:pt>
          <cx:pt idx="14432">13</cx:pt>
          <cx:pt idx="14433">20</cx:pt>
          <cx:pt idx="14434">5</cx:pt>
          <cx:pt idx="14435">12</cx:pt>
          <cx:pt idx="14436">4</cx:pt>
          <cx:pt idx="14437">8</cx:pt>
          <cx:pt idx="14438">14</cx:pt>
          <cx:pt idx="14439">4</cx:pt>
          <cx:pt idx="14440">4</cx:pt>
          <cx:pt idx="14441">7</cx:pt>
          <cx:pt idx="14442">13</cx:pt>
          <cx:pt idx="14443">15</cx:pt>
          <cx:pt idx="14444">14</cx:pt>
          <cx:pt idx="14445">0</cx:pt>
          <cx:pt idx="14446">15</cx:pt>
          <cx:pt idx="14447">10</cx:pt>
          <cx:pt idx="14448">7</cx:pt>
          <cx:pt idx="14449">7</cx:pt>
          <cx:pt idx="14450">8</cx:pt>
          <cx:pt idx="14451">1</cx:pt>
          <cx:pt idx="14452">15</cx:pt>
          <cx:pt idx="14453">3</cx:pt>
          <cx:pt idx="14454">14</cx:pt>
          <cx:pt idx="14455">3</cx:pt>
          <cx:pt idx="14456">7</cx:pt>
          <cx:pt idx="14457">5</cx:pt>
          <cx:pt idx="14458">7</cx:pt>
          <cx:pt idx="14459">7</cx:pt>
          <cx:pt idx="14460">10</cx:pt>
          <cx:pt idx="14461">13</cx:pt>
          <cx:pt idx="14462">10</cx:pt>
          <cx:pt idx="14463">6</cx:pt>
          <cx:pt idx="14464">0</cx:pt>
          <cx:pt idx="14465">1</cx:pt>
          <cx:pt idx="14466">15</cx:pt>
          <cx:pt idx="14467">1</cx:pt>
          <cx:pt idx="14468">7</cx:pt>
          <cx:pt idx="14469">14</cx:pt>
          <cx:pt idx="14470">3</cx:pt>
          <cx:pt idx="14471">14</cx:pt>
          <cx:pt idx="14472">13</cx:pt>
          <cx:pt idx="14473">8</cx:pt>
          <cx:pt idx="14474">12</cx:pt>
          <cx:pt idx="14475">0</cx:pt>
          <cx:pt idx="14476">13</cx:pt>
          <cx:pt idx="14477">7</cx:pt>
          <cx:pt idx="14478">13</cx:pt>
          <cx:pt idx="14479">13</cx:pt>
          <cx:pt idx="14480">7</cx:pt>
          <cx:pt idx="14481">5</cx:pt>
          <cx:pt idx="14482">7</cx:pt>
          <cx:pt idx="14483">14</cx:pt>
          <cx:pt idx="14484">7</cx:pt>
          <cx:pt idx="14485">15</cx:pt>
          <cx:pt idx="14486">11</cx:pt>
          <cx:pt idx="14487">8</cx:pt>
          <cx:pt idx="14488">15</cx:pt>
          <cx:pt idx="14489">3</cx:pt>
          <cx:pt idx="14490">7</cx:pt>
          <cx:pt idx="14491">8</cx:pt>
          <cx:pt idx="14492">8</cx:pt>
          <cx:pt idx="14493">15</cx:pt>
          <cx:pt idx="14494">9</cx:pt>
          <cx:pt idx="14495">9</cx:pt>
          <cx:pt idx="14496">4</cx:pt>
          <cx:pt idx="14497">12</cx:pt>
          <cx:pt idx="14498">14</cx:pt>
          <cx:pt idx="14499">11</cx:pt>
          <cx:pt idx="14500">7</cx:pt>
          <cx:pt idx="14501">12</cx:pt>
          <cx:pt idx="14502">12</cx:pt>
          <cx:pt idx="14503">12</cx:pt>
          <cx:pt idx="14504">10</cx:pt>
          <cx:pt idx="14505">11</cx:pt>
          <cx:pt idx="14506">2</cx:pt>
          <cx:pt idx="14507">1</cx:pt>
          <cx:pt idx="14508">1</cx:pt>
          <cx:pt idx="14509">0</cx:pt>
          <cx:pt idx="14510">10</cx:pt>
          <cx:pt idx="14511">0</cx:pt>
          <cx:pt idx="14512">10</cx:pt>
          <cx:pt idx="14513">2</cx:pt>
          <cx:pt idx="14514">7</cx:pt>
          <cx:pt idx="14515">26</cx:pt>
          <cx:pt idx="14516">26</cx:pt>
          <cx:pt idx="14517">20</cx:pt>
          <cx:pt idx="14518">27</cx:pt>
          <cx:pt idx="14519">20</cx:pt>
          <cx:pt idx="14520">27</cx:pt>
          <cx:pt idx="14521">27</cx:pt>
          <cx:pt idx="14522">27</cx:pt>
          <cx:pt idx="14523">31</cx:pt>
          <cx:pt idx="14524">21</cx:pt>
          <cx:pt idx="14525">31</cx:pt>
          <cx:pt idx="14526">31</cx:pt>
          <cx:pt idx="14527">40</cx:pt>
          <cx:pt idx="14528">2</cx:pt>
          <cx:pt idx="14529">10</cx:pt>
          <cx:pt idx="14530">2</cx:pt>
          <cx:pt idx="14531">2</cx:pt>
          <cx:pt idx="14532">15</cx:pt>
          <cx:pt idx="14533">31</cx:pt>
          <cx:pt idx="14534">23</cx:pt>
          <cx:pt idx="14535">20</cx:pt>
          <cx:pt idx="14536">27</cx:pt>
          <cx:pt idx="14537">34</cx:pt>
          <cx:pt idx="14538">21</cx:pt>
          <cx:pt idx="14539">28</cx:pt>
          <cx:pt idx="14540">40</cx:pt>
          <cx:pt idx="14541">40</cx:pt>
          <cx:pt idx="14542">40</cx:pt>
          <cx:pt idx="14543">31</cx:pt>
          <cx:pt idx="14544">31</cx:pt>
          <cx:pt idx="14545">41</cx:pt>
          <cx:pt idx="14546">31</cx:pt>
          <cx:pt idx="14547">41</cx:pt>
          <cx:pt idx="14548">36</cx:pt>
          <cx:pt idx="14549">36</cx:pt>
          <cx:pt idx="14550">26</cx:pt>
          <cx:pt idx="14551">36</cx:pt>
          <cx:pt idx="14552">26</cx:pt>
          <cx:pt idx="14553">4</cx:pt>
          <cx:pt idx="14554">2</cx:pt>
          <cx:pt idx="14555">40</cx:pt>
          <cx:pt idx="14556">22</cx:pt>
          <cx:pt idx="14557">31</cx:pt>
          <cx:pt idx="14558">18</cx:pt>
          <cx:pt idx="14559">31</cx:pt>
          <cx:pt idx="14560">16</cx:pt>
          <cx:pt idx="14561">30</cx:pt>
          <cx:pt idx="14562">20</cx:pt>
          <cx:pt idx="14563">24</cx:pt>
          <cx:pt idx="14564">27</cx:pt>
          <cx:pt idx="14565">30</cx:pt>
          <cx:pt idx="14566">11</cx:pt>
          <cx:pt idx="14567">15</cx:pt>
          <cx:pt idx="14568">15</cx:pt>
          <cx:pt idx="14569">25</cx:pt>
          <cx:pt idx="14570">32</cx:pt>
          <cx:pt idx="14571">42</cx:pt>
          <cx:pt idx="14572">26</cx:pt>
          <cx:pt idx="14573">26</cx:pt>
          <cx:pt idx="14574">26</cx:pt>
          <cx:pt idx="14575">26</cx:pt>
          <cx:pt idx="14576">26</cx:pt>
          <cx:pt idx="14577">26</cx:pt>
          <cx:pt idx="14578">27</cx:pt>
          <cx:pt idx="14579">27</cx:pt>
          <cx:pt idx="14580">30</cx:pt>
          <cx:pt idx="14581">30</cx:pt>
          <cx:pt idx="14582">27</cx:pt>
          <cx:pt idx="14583">27</cx:pt>
          <cx:pt idx="14584">27</cx:pt>
          <cx:pt idx="14585">28</cx:pt>
          <cx:pt idx="14586">25</cx:pt>
          <cx:pt idx="14587">27</cx:pt>
          <cx:pt idx="14588">5</cx:pt>
          <cx:pt idx="14589">11</cx:pt>
          <cx:pt idx="14590">5</cx:pt>
          <cx:pt idx="14591">7</cx:pt>
          <cx:pt idx="14592">5</cx:pt>
          <cx:pt idx="14593">7</cx:pt>
          <cx:pt idx="14594">28</cx:pt>
          <cx:pt idx="14595">40</cx:pt>
          <cx:pt idx="14596">31</cx:pt>
          <cx:pt idx="14597">28</cx:pt>
          <cx:pt idx="14598">27</cx:pt>
          <cx:pt idx="14599">40</cx:pt>
          <cx:pt idx="14600">31</cx:pt>
          <cx:pt idx="14601">4</cx:pt>
          <cx:pt idx="14602">40</cx:pt>
          <cx:pt idx="14603">31</cx:pt>
          <cx:pt idx="14604">40</cx:pt>
          <cx:pt idx="14605">25</cx:pt>
          <cx:pt idx="14606">31</cx:pt>
          <cx:pt idx="14607">40</cx:pt>
          <cx:pt idx="14608">1</cx:pt>
          <cx:pt idx="14609">25</cx:pt>
          <cx:pt idx="14610">36</cx:pt>
          <cx:pt idx="14611">25</cx:pt>
          <cx:pt idx="14612">25</cx:pt>
          <cx:pt idx="14613">36</cx:pt>
          <cx:pt idx="14614">25</cx:pt>
          <cx:pt idx="14615">5</cx:pt>
          <cx:pt idx="14616">5</cx:pt>
          <cx:pt idx="14617">5</cx:pt>
          <cx:pt idx="14618">26</cx:pt>
          <cx:pt idx="14619">21</cx:pt>
          <cx:pt idx="14620">20</cx:pt>
          <cx:pt idx="14621">25</cx:pt>
          <cx:pt idx="14622">25</cx:pt>
          <cx:pt idx="14623">15</cx:pt>
          <cx:pt idx="14624">0</cx:pt>
          <cx:pt idx="14625">2</cx:pt>
          <cx:pt idx="14626">10</cx:pt>
          <cx:pt idx="14627">6</cx:pt>
          <cx:pt idx="14628">0</cx:pt>
          <cx:pt idx="14629">9</cx:pt>
          <cx:pt idx="14630">0</cx:pt>
          <cx:pt idx="14631">9</cx:pt>
          <cx:pt idx="14632">14</cx:pt>
          <cx:pt idx="14633">7</cx:pt>
          <cx:pt idx="14634">5</cx:pt>
          <cx:pt idx="14635">7</cx:pt>
          <cx:pt idx="14636">5</cx:pt>
          <cx:pt idx="14637">7</cx:pt>
          <cx:pt idx="14638">6</cx:pt>
          <cx:pt idx="14639">9</cx:pt>
          <cx:pt idx="14640">7</cx:pt>
          <cx:pt idx="14641">21</cx:pt>
          <cx:pt idx="14642">8</cx:pt>
          <cx:pt idx="14643">6</cx:pt>
          <cx:pt idx="14644">14</cx:pt>
          <cx:pt idx="14645">9</cx:pt>
          <cx:pt idx="14646">6</cx:pt>
          <cx:pt idx="14647">5</cx:pt>
          <cx:pt idx="14648">12</cx:pt>
          <cx:pt idx="14649">6</cx:pt>
          <cx:pt idx="14650">4</cx:pt>
          <cx:pt idx="14651">7</cx:pt>
          <cx:pt idx="14652">7</cx:pt>
          <cx:pt idx="14653">8</cx:pt>
          <cx:pt idx="14654">11</cx:pt>
          <cx:pt idx="14655">21</cx:pt>
          <cx:pt idx="14656">8</cx:pt>
          <cx:pt idx="14657">0</cx:pt>
          <cx:pt idx="14658">8</cx:pt>
          <cx:pt idx="14659">5</cx:pt>
          <cx:pt idx="14660">6</cx:pt>
          <cx:pt idx="14661">7</cx:pt>
          <cx:pt idx="14662">7</cx:pt>
          <cx:pt idx="14663">7</cx:pt>
          <cx:pt idx="14664">8</cx:pt>
          <cx:pt idx="14665">11</cx:pt>
          <cx:pt idx="14666">13</cx:pt>
          <cx:pt idx="14667">11</cx:pt>
          <cx:pt idx="14668">11</cx:pt>
          <cx:pt idx="14669">8</cx:pt>
          <cx:pt idx="14670">5</cx:pt>
          <cx:pt idx="14671">5</cx:pt>
          <cx:pt idx="14672">6</cx:pt>
          <cx:pt idx="14673">12</cx:pt>
          <cx:pt idx="14674">6</cx:pt>
          <cx:pt idx="14675">6</cx:pt>
          <cx:pt idx="14676">7</cx:pt>
          <cx:pt idx="14677">6</cx:pt>
          <cx:pt idx="14678">6</cx:pt>
          <cx:pt idx="14679">7</cx:pt>
          <cx:pt idx="14680">7</cx:pt>
          <cx:pt idx="14681">6</cx:pt>
          <cx:pt idx="14682">7</cx:pt>
          <cx:pt idx="14683">34</cx:pt>
          <cx:pt idx="14684">7</cx:pt>
          <cx:pt idx="14685">7</cx:pt>
          <cx:pt idx="14686">2</cx:pt>
          <cx:pt idx="14687">7</cx:pt>
          <cx:pt idx="14688">2</cx:pt>
          <cx:pt idx="14689">7</cx:pt>
          <cx:pt idx="14690">7</cx:pt>
          <cx:pt idx="14691">14</cx:pt>
          <cx:pt idx="14692">7</cx:pt>
          <cx:pt idx="14693">0</cx:pt>
          <cx:pt idx="14694">7</cx:pt>
          <cx:pt idx="14695">6</cx:pt>
          <cx:pt idx="14696">12</cx:pt>
          <cx:pt idx="14697">13</cx:pt>
          <cx:pt idx="14698">12</cx:pt>
          <cx:pt idx="14699">11</cx:pt>
          <cx:pt idx="14700">7</cx:pt>
          <cx:pt idx="14701">7</cx:pt>
          <cx:pt idx="14702">15</cx:pt>
          <cx:pt idx="14703">14</cx:pt>
          <cx:pt idx="14704">13</cx:pt>
          <cx:pt idx="14705">14</cx:pt>
          <cx:pt idx="14706">11</cx:pt>
          <cx:pt idx="14707">1</cx:pt>
          <cx:pt idx="14708">6</cx:pt>
          <cx:pt idx="14709">12</cx:pt>
          <cx:pt idx="14710">0</cx:pt>
          <cx:pt idx="14711">5</cx:pt>
          <cx:pt idx="14712">12</cx:pt>
          <cx:pt idx="14713">6</cx:pt>
          <cx:pt idx="14714">6</cx:pt>
          <cx:pt idx="14715">7</cx:pt>
          <cx:pt idx="14716">5</cx:pt>
          <cx:pt idx="14717">5</cx:pt>
          <cx:pt idx="14718">12</cx:pt>
          <cx:pt idx="14719">0</cx:pt>
          <cx:pt idx="14720">5</cx:pt>
          <cx:pt idx="14721">12</cx:pt>
          <cx:pt idx="14722">17</cx:pt>
          <cx:pt idx="14723">7</cx:pt>
          <cx:pt idx="14724">5</cx:pt>
          <cx:pt idx="14725">14</cx:pt>
          <cx:pt idx="14726">21</cx:pt>
          <cx:pt idx="14727">21</cx:pt>
          <cx:pt idx="14728">17</cx:pt>
          <cx:pt idx="14729">16</cx:pt>
          <cx:pt idx="14730">13</cx:pt>
          <cx:pt idx="14731">58</cx:pt>
          <cx:pt idx="14732">7</cx:pt>
          <cx:pt idx="14733">4</cx:pt>
          <cx:pt idx="14734">5</cx:pt>
          <cx:pt idx="14735">12</cx:pt>
          <cx:pt idx="14736">0</cx:pt>
          <cx:pt idx="14737">4</cx:pt>
          <cx:pt idx="14738">11</cx:pt>
          <cx:pt idx="14739">7</cx:pt>
          <cx:pt idx="14740">11</cx:pt>
          <cx:pt idx="14741">20</cx:pt>
          <cx:pt idx="14742">25</cx:pt>
          <cx:pt idx="14743">26</cx:pt>
          <cx:pt idx="14744">33</cx:pt>
          <cx:pt idx="14745">7</cx:pt>
          <cx:pt idx="14746">12</cx:pt>
          <cx:pt idx="14747">5</cx:pt>
          <cx:pt idx="14748">12</cx:pt>
          <cx:pt idx="14749">12</cx:pt>
          <cx:pt idx="14750">26</cx:pt>
          <cx:pt idx="14751">7</cx:pt>
          <cx:pt idx="14752">21</cx:pt>
          <cx:pt idx="14753">21</cx:pt>
          <cx:pt idx="14754">3</cx:pt>
          <cx:pt idx="14755">21</cx:pt>
          <cx:pt idx="14756">77</cx:pt>
          <cx:pt idx="14757">75</cx:pt>
          <cx:pt idx="14758">78</cx:pt>
          <cx:pt idx="14759">78</cx:pt>
          <cx:pt idx="14760">91</cx:pt>
          <cx:pt idx="14761">91</cx:pt>
          <cx:pt idx="14762">29</cx:pt>
          <cx:pt idx="14763">30</cx:pt>
          <cx:pt idx="14764">91</cx:pt>
          <cx:pt idx="14765">91</cx:pt>
          <cx:pt idx="14766">87</cx:pt>
          <cx:pt idx="14767">84</cx:pt>
          <cx:pt idx="14768">4</cx:pt>
          <cx:pt idx="14769">7</cx:pt>
          <cx:pt idx="14770">1</cx:pt>
          <cx:pt idx="14771">33</cx:pt>
          <cx:pt idx="14772">14</cx:pt>
          <cx:pt idx="14773">14</cx:pt>
          <cx:pt idx="14774">14</cx:pt>
          <cx:pt idx="14775">22</cx:pt>
          <cx:pt idx="14776">20</cx:pt>
          <cx:pt idx="14777">14</cx:pt>
          <cx:pt idx="14778">42</cx:pt>
          <cx:pt idx="14779">7</cx:pt>
          <cx:pt idx="14780">1</cx:pt>
          <cx:pt idx="14781">15</cx:pt>
          <cx:pt idx="14782">14</cx:pt>
          <cx:pt idx="14783">7</cx:pt>
          <cx:pt idx="14784">7</cx:pt>
          <cx:pt idx="14785">4</cx:pt>
          <cx:pt idx="14786">10</cx:pt>
          <cx:pt idx="14787">7</cx:pt>
          <cx:pt idx="14788">2</cx:pt>
          <cx:pt idx="14789">7</cx:pt>
          <cx:pt idx="14790">7</cx:pt>
          <cx:pt idx="14791">4</cx:pt>
          <cx:pt idx="14792">25</cx:pt>
          <cx:pt idx="14793">0</cx:pt>
          <cx:pt idx="14794">0</cx:pt>
          <cx:pt idx="14795">2</cx:pt>
          <cx:pt idx="14796">6</cx:pt>
          <cx:pt idx="14797">2</cx:pt>
          <cx:pt idx="14798">3</cx:pt>
          <cx:pt idx="14799">4</cx:pt>
          <cx:pt idx="14800">0</cx:pt>
          <cx:pt idx="14801">6</cx:pt>
          <cx:pt idx="14802">0</cx:pt>
          <cx:pt idx="14803">2</cx:pt>
          <cx:pt idx="14804">0</cx:pt>
          <cx:pt idx="14805">0</cx:pt>
          <cx:pt idx="14806">80</cx:pt>
          <cx:pt idx="14807">0</cx:pt>
          <cx:pt idx="14808">0</cx:pt>
          <cx:pt idx="14809">3</cx:pt>
          <cx:pt idx="14810">1</cx:pt>
          <cx:pt idx="14811">7</cx:pt>
          <cx:pt idx="14812">0</cx:pt>
          <cx:pt idx="14813">0</cx:pt>
          <cx:pt idx="14814">0</cx:pt>
          <cx:pt idx="14815">6</cx:pt>
          <cx:pt idx="14816">8</cx:pt>
          <cx:pt idx="14817">1</cx:pt>
          <cx:pt idx="14818">28</cx:pt>
          <cx:pt idx="14819">6</cx:pt>
          <cx:pt idx="14820">0</cx:pt>
          <cx:pt idx="14821">20</cx:pt>
          <cx:pt idx="14822">20</cx:pt>
          <cx:pt idx="14823">0</cx:pt>
          <cx:pt idx="14824">4</cx:pt>
          <cx:pt idx="14825">4</cx:pt>
          <cx:pt idx="14826">4</cx:pt>
          <cx:pt idx="14827">3</cx:pt>
          <cx:pt idx="14828">1</cx:pt>
          <cx:pt idx="14829">3</cx:pt>
          <cx:pt idx="14830">21</cx:pt>
          <cx:pt idx="14831">10</cx:pt>
          <cx:pt idx="14832">3</cx:pt>
          <cx:pt idx="14833">3</cx:pt>
          <cx:pt idx="14834">3</cx:pt>
          <cx:pt idx="14835">35</cx:pt>
          <cx:pt idx="14836">42</cx:pt>
          <cx:pt idx="14837">13</cx:pt>
          <cx:pt idx="14838">35</cx:pt>
          <cx:pt idx="14839">13</cx:pt>
          <cx:pt idx="14840">7</cx:pt>
          <cx:pt idx="14841">0</cx:pt>
          <cx:pt idx="14842">14</cx:pt>
          <cx:pt idx="14843">9</cx:pt>
          <cx:pt idx="14844">8</cx:pt>
          <cx:pt idx="14845">9</cx:pt>
          <cx:pt idx="14846">9</cx:pt>
          <cx:pt idx="14847">14</cx:pt>
          <cx:pt idx="14848">14</cx:pt>
          <cx:pt idx="14849">12</cx:pt>
          <cx:pt idx="14850">14</cx:pt>
          <cx:pt idx="14851">14</cx:pt>
          <cx:pt idx="14852">13</cx:pt>
          <cx:pt idx="14853">14</cx:pt>
          <cx:pt idx="14854">13</cx:pt>
          <cx:pt idx="14855">10</cx:pt>
          <cx:pt idx="14856">10</cx:pt>
          <cx:pt idx="14857">14</cx:pt>
          <cx:pt idx="14858">0</cx:pt>
          <cx:pt idx="14859">10</cx:pt>
          <cx:pt idx="14860">10</cx:pt>
          <cx:pt idx="14861">17</cx:pt>
          <cx:pt idx="14862">10</cx:pt>
          <cx:pt idx="14863">12</cx:pt>
          <cx:pt idx="14864">17</cx:pt>
          <cx:pt idx="14865">1</cx:pt>
          <cx:pt idx="14866">13</cx:pt>
          <cx:pt idx="14867">21</cx:pt>
          <cx:pt idx="14868">21</cx:pt>
          <cx:pt idx="14869">18</cx:pt>
          <cx:pt idx="14870">18</cx:pt>
          <cx:pt idx="14871">14</cx:pt>
          <cx:pt idx="14872">20</cx:pt>
          <cx:pt idx="14873">11</cx:pt>
          <cx:pt idx="14874">13</cx:pt>
          <cx:pt idx="14875">14</cx:pt>
          <cx:pt idx="14876">12</cx:pt>
          <cx:pt idx="14877">14</cx:pt>
          <cx:pt idx="14878">0</cx:pt>
          <cx:pt idx="14879">7</cx:pt>
          <cx:pt idx="14880">14</cx:pt>
          <cx:pt idx="14881">14</cx:pt>
          <cx:pt idx="14882">14</cx:pt>
          <cx:pt idx="14883">12</cx:pt>
          <cx:pt idx="14884">14</cx:pt>
          <cx:pt idx="14885">14</cx:pt>
          <cx:pt idx="14886">14</cx:pt>
          <cx:pt idx="14887">14</cx:pt>
          <cx:pt idx="14888">14</cx:pt>
          <cx:pt idx="14889">14</cx:pt>
          <cx:pt idx="14890">14</cx:pt>
          <cx:pt idx="14891">14</cx:pt>
          <cx:pt idx="14892">1</cx:pt>
          <cx:pt idx="14893">12</cx:pt>
          <cx:pt idx="14894">13</cx:pt>
          <cx:pt idx="14895">14</cx:pt>
          <cx:pt idx="14896">5</cx:pt>
          <cx:pt idx="14897">12</cx:pt>
          <cx:pt idx="14898">14</cx:pt>
          <cx:pt idx="14899">9</cx:pt>
          <cx:pt idx="14900">12</cx:pt>
          <cx:pt idx="14901">14</cx:pt>
          <cx:pt idx="14902">14</cx:pt>
          <cx:pt idx="14903">12</cx:pt>
          <cx:pt idx="14904">13</cx:pt>
          <cx:pt idx="14905">14</cx:pt>
          <cx:pt idx="14906">0</cx:pt>
          <cx:pt idx="14907">16</cx:pt>
          <cx:pt idx="14908">13</cx:pt>
          <cx:pt idx="14909">13</cx:pt>
          <cx:pt idx="14910">14</cx:pt>
          <cx:pt idx="14911">2</cx:pt>
          <cx:pt idx="14912">0</cx:pt>
          <cx:pt idx="14913">0</cx:pt>
          <cx:pt idx="14914">0</cx:pt>
          <cx:pt idx="14915">0</cx:pt>
          <cx:pt idx="14916">0</cx:pt>
          <cx:pt idx="14917">0</cx:pt>
          <cx:pt idx="14918">0</cx:pt>
          <cx:pt idx="14919">0</cx:pt>
          <cx:pt idx="14920">0</cx:pt>
          <cx:pt idx="14921">0</cx:pt>
          <cx:pt idx="14922">0</cx:pt>
          <cx:pt idx="14923">0</cx:pt>
          <cx:pt idx="14924">0</cx:pt>
          <cx:pt idx="14925">0</cx:pt>
          <cx:pt idx="14926">0</cx:pt>
          <cx:pt idx="14927">0</cx:pt>
          <cx:pt idx="14928">0</cx:pt>
          <cx:pt idx="14929">0</cx:pt>
          <cx:pt idx="14930">0</cx:pt>
          <cx:pt idx="14931">0</cx:pt>
          <cx:pt idx="14932">0</cx:pt>
          <cx:pt idx="14933">0</cx:pt>
          <cx:pt idx="14934">0</cx:pt>
          <cx:pt idx="14935">0</cx:pt>
          <cx:pt idx="14936">0</cx:pt>
          <cx:pt idx="14937">0</cx:pt>
          <cx:pt idx="14938">0</cx:pt>
          <cx:pt idx="14939">0</cx:pt>
          <cx:pt idx="14940">0</cx:pt>
          <cx:pt idx="14941">0</cx:pt>
          <cx:pt idx="14942">0</cx:pt>
          <cx:pt idx="14943">0</cx:pt>
          <cx:pt idx="14944">0</cx:pt>
          <cx:pt idx="14945">0</cx:pt>
          <cx:pt idx="14946">0</cx:pt>
          <cx:pt idx="14947">0</cx:pt>
          <cx:pt idx="14948">0</cx:pt>
          <cx:pt idx="14949">0</cx:pt>
          <cx:pt idx="14950">0</cx:pt>
          <cx:pt idx="14951">0</cx:pt>
          <cx:pt idx="14952">0</cx:pt>
          <cx:pt idx="14953">0</cx:pt>
          <cx:pt idx="14954">5</cx:pt>
          <cx:pt idx="14955">0</cx:pt>
          <cx:pt idx="14956">0</cx:pt>
          <cx:pt idx="14957">63</cx:pt>
          <cx:pt idx="14958">66</cx:pt>
          <cx:pt idx="14959">5</cx:pt>
          <cx:pt idx="14960">66</cx:pt>
          <cx:pt idx="14961">64</cx:pt>
          <cx:pt idx="14962">60</cx:pt>
          <cx:pt idx="14963">66</cx:pt>
          <cx:pt idx="14964">66</cx:pt>
          <cx:pt idx="14965">65</cx:pt>
          <cx:pt idx="14966">65</cx:pt>
          <cx:pt idx="14967">66</cx:pt>
          <cx:pt idx="14968">1</cx:pt>
          <cx:pt idx="14969">67</cx:pt>
          <cx:pt idx="14970">7</cx:pt>
          <cx:pt idx="14971">66</cx:pt>
          <cx:pt idx="14972">72</cx:pt>
          <cx:pt idx="14973">49</cx:pt>
          <cx:pt idx="14974">51</cx:pt>
          <cx:pt idx="14975">0</cx:pt>
          <cx:pt idx="14976">65</cx:pt>
          <cx:pt idx="14977">65</cx:pt>
          <cx:pt idx="14978">66</cx:pt>
          <cx:pt idx="14979">66</cx:pt>
          <cx:pt idx="14980">7</cx:pt>
          <cx:pt idx="14981">6</cx:pt>
          <cx:pt idx="14982">0</cx:pt>
          <cx:pt idx="14983">65</cx:pt>
          <cx:pt idx="14984">68</cx:pt>
          <cx:pt idx="14985">69</cx:pt>
          <cx:pt idx="14986">70</cx:pt>
          <cx:pt idx="14987">70</cx:pt>
          <cx:pt idx="14988">70</cx:pt>
          <cx:pt idx="14989">69</cx:pt>
          <cx:pt idx="14990">0</cx:pt>
          <cx:pt idx="14991">65</cx:pt>
          <cx:pt idx="14992">72</cx:pt>
          <cx:pt idx="14993">68</cx:pt>
          <cx:pt idx="14994">67</cx:pt>
          <cx:pt idx="14995">75</cx:pt>
          <cx:pt idx="14996">68</cx:pt>
          <cx:pt idx="14997">69</cx:pt>
          <cx:pt idx="14998">68</cx:pt>
          <cx:pt idx="14999">0</cx:pt>
          <cx:pt idx="15000">1</cx:pt>
          <cx:pt idx="15001">69</cx:pt>
          <cx:pt idx="15002">70</cx:pt>
          <cx:pt idx="15003">67</cx:pt>
          <cx:pt idx="15004">70</cx:pt>
          <cx:pt idx="15005">69</cx:pt>
          <cx:pt idx="15006">75</cx:pt>
          <cx:pt idx="15007">70</cx:pt>
          <cx:pt idx="15008">62</cx:pt>
          <cx:pt idx="15009">70</cx:pt>
          <cx:pt idx="15010">69</cx:pt>
          <cx:pt idx="15011">70</cx:pt>
          <cx:pt idx="15012">67</cx:pt>
          <cx:pt idx="15013">70</cx:pt>
          <cx:pt idx="15014">75</cx:pt>
          <cx:pt idx="15015">75</cx:pt>
          <cx:pt idx="15016">7</cx:pt>
          <cx:pt idx="15017">14</cx:pt>
          <cx:pt idx="15018">77</cx:pt>
          <cx:pt idx="15019">75</cx:pt>
          <cx:pt idx="15020">8</cx:pt>
          <cx:pt idx="15021">22</cx:pt>
          <cx:pt idx="15022">2</cx:pt>
          <cx:pt idx="15023">41</cx:pt>
          <cx:pt idx="15024">30</cx:pt>
          <cx:pt idx="15025">29</cx:pt>
          <cx:pt idx="15026">35</cx:pt>
          <cx:pt idx="15027">14</cx:pt>
          <cx:pt idx="15028">9</cx:pt>
          <cx:pt idx="15029">0</cx:pt>
          <cx:pt idx="15030">9</cx:pt>
          <cx:pt idx="15031">23</cx:pt>
          <cx:pt idx="15032">11</cx:pt>
          <cx:pt idx="15033">7</cx:pt>
          <cx:pt idx="15034">5</cx:pt>
          <cx:pt idx="15035">56</cx:pt>
          <cx:pt idx="15036">91</cx:pt>
          <cx:pt idx="15037">13</cx:pt>
          <cx:pt idx="15038">89</cx:pt>
          <cx:pt idx="15039">13</cx:pt>
          <cx:pt idx="15040">89</cx:pt>
          <cx:pt idx="15041">90</cx:pt>
          <cx:pt idx="15042">89</cx:pt>
          <cx:pt idx="15043">61</cx:pt>
          <cx:pt idx="15044">20</cx:pt>
          <cx:pt idx="15045">14</cx:pt>
          <cx:pt idx="15046">19</cx:pt>
          <cx:pt idx="15047">8</cx:pt>
          <cx:pt idx="15048">8</cx:pt>
          <cx:pt idx="15049">8</cx:pt>
          <cx:pt idx="15050">1</cx:pt>
          <cx:pt idx="15051">13</cx:pt>
          <cx:pt idx="15052">18</cx:pt>
          <cx:pt idx="15053">31</cx:pt>
          <cx:pt idx="15054">18</cx:pt>
          <cx:pt idx="15055">91</cx:pt>
          <cx:pt idx="15056">96</cx:pt>
          <cx:pt idx="15057">95</cx:pt>
          <cx:pt idx="15058">102</cx:pt>
          <cx:pt idx="15059">10</cx:pt>
          <cx:pt idx="15060">63</cx:pt>
          <cx:pt idx="15061">11</cx:pt>
          <cx:pt idx="15062">5</cx:pt>
          <cx:pt idx="15063">4</cx:pt>
          <cx:pt idx="15064">5</cx:pt>
          <cx:pt idx="15065">6</cx:pt>
          <cx:pt idx="15066">4</cx:pt>
          <cx:pt idx="15067">4</cx:pt>
          <cx:pt idx="15068">5</cx:pt>
          <cx:pt idx="15069">6</cx:pt>
          <cx:pt idx="15070">5</cx:pt>
          <cx:pt idx="15071">6</cx:pt>
          <cx:pt idx="15072">6</cx:pt>
          <cx:pt idx="15073">31</cx:pt>
          <cx:pt idx="15074">87</cx:pt>
          <cx:pt idx="15075">1</cx:pt>
          <cx:pt idx="15076">5</cx:pt>
          <cx:pt idx="15077">8</cx:pt>
          <cx:pt idx="15079">63</cx:pt>
          <cx:pt idx="15080">21</cx:pt>
          <cx:pt idx="15081">6</cx:pt>
          <cx:pt idx="15082">7</cx:pt>
          <cx:pt idx="15083">2</cx:pt>
          <cx:pt idx="15084">7</cx:pt>
          <cx:pt idx="15085">8</cx:pt>
          <cx:pt idx="15086">6</cx:pt>
          <cx:pt idx="15087">8</cx:pt>
          <cx:pt idx="15088">14</cx:pt>
          <cx:pt idx="15089">8</cx:pt>
          <cx:pt idx="15090">14</cx:pt>
          <cx:pt idx="15091">7</cx:pt>
          <cx:pt idx="15092">8</cx:pt>
          <cx:pt idx="15093">28</cx:pt>
          <cx:pt idx="15094">7</cx:pt>
          <cx:pt idx="15095">7</cx:pt>
          <cx:pt idx="15096">11</cx:pt>
          <cx:pt idx="15097">7</cx:pt>
          <cx:pt idx="15098">11</cx:pt>
          <cx:pt idx="15099">15</cx:pt>
          <cx:pt idx="15100">15</cx:pt>
          <cx:pt idx="15101">14</cx:pt>
          <cx:pt idx="15102">14</cx:pt>
          <cx:pt idx="15103">0</cx:pt>
          <cx:pt idx="15104">14</cx:pt>
          <cx:pt idx="15105">14</cx:pt>
          <cx:pt idx="15106">7</cx:pt>
          <cx:pt idx="15107">6</cx:pt>
          <cx:pt idx="15108">7</cx:pt>
          <cx:pt idx="15109">6</cx:pt>
          <cx:pt idx="15110">3</cx:pt>
          <cx:pt idx="15111">1</cx:pt>
          <cx:pt idx="15112">6</cx:pt>
          <cx:pt idx="15113">6</cx:pt>
          <cx:pt idx="15114">1</cx:pt>
          <cx:pt idx="15115">7</cx:pt>
          <cx:pt idx="15116">3</cx:pt>
          <cx:pt idx="15117">13</cx:pt>
          <cx:pt idx="15118">7</cx:pt>
          <cx:pt idx="15119">6</cx:pt>
          <cx:pt idx="15120">4</cx:pt>
          <cx:pt idx="15121">7</cx:pt>
          <cx:pt idx="15122">13</cx:pt>
          <cx:pt idx="15123">80</cx:pt>
          <cx:pt idx="15124">8</cx:pt>
          <cx:pt idx="15125">0</cx:pt>
          <cx:pt idx="15126">0</cx:pt>
          <cx:pt idx="15127">0</cx:pt>
          <cx:pt idx="15128">0</cx:pt>
          <cx:pt idx="15129">0</cx:pt>
          <cx:pt idx="15130">0</cx:pt>
          <cx:pt idx="15131">0</cx:pt>
          <cx:pt idx="15132">0</cx:pt>
          <cx:pt idx="15133">0</cx:pt>
          <cx:pt idx="15134">0</cx:pt>
          <cx:pt idx="15135">0</cx:pt>
          <cx:pt idx="15136">0</cx:pt>
          <cx:pt idx="15137">0</cx:pt>
          <cx:pt idx="15138">0</cx:pt>
          <cx:pt idx="15139">0</cx:pt>
          <cx:pt idx="15140">0</cx:pt>
          <cx:pt idx="15141">0</cx:pt>
          <cx:pt idx="15142">0</cx:pt>
          <cx:pt idx="15143">0</cx:pt>
          <cx:pt idx="15144">0</cx:pt>
          <cx:pt idx="15145">0</cx:pt>
          <cx:pt idx="15146">0</cx:pt>
          <cx:pt idx="15147">0</cx:pt>
          <cx:pt idx="15148">0</cx:pt>
          <cx:pt idx="15149">0</cx:pt>
          <cx:pt idx="15150">0</cx:pt>
          <cx:pt idx="15151">0</cx:pt>
          <cx:pt idx="15152">0</cx:pt>
          <cx:pt idx="15153">7</cx:pt>
          <cx:pt idx="15154">0</cx:pt>
          <cx:pt idx="15155">0</cx:pt>
          <cx:pt idx="15156">0</cx:pt>
          <cx:pt idx="15157">0</cx:pt>
          <cx:pt idx="15158">0</cx:pt>
          <cx:pt idx="15159">13</cx:pt>
          <cx:pt idx="15160">7</cx:pt>
          <cx:pt idx="15161">14</cx:pt>
          <cx:pt idx="15162">7</cx:pt>
          <cx:pt idx="15163">4</cx:pt>
          <cx:pt idx="15164">9</cx:pt>
          <cx:pt idx="15165">7</cx:pt>
          <cx:pt idx="15166">7</cx:pt>
          <cx:pt idx="15167">7</cx:pt>
          <cx:pt idx="15168">14</cx:pt>
          <cx:pt idx="15169">14</cx:pt>
          <cx:pt idx="15170">5</cx:pt>
          <cx:pt idx="15171">5</cx:pt>
          <cx:pt idx="15172">5</cx:pt>
          <cx:pt idx="15173">9</cx:pt>
          <cx:pt idx="15174">3</cx:pt>
          <cx:pt idx="15175">9</cx:pt>
          <cx:pt idx="15176">0</cx:pt>
          <cx:pt idx="15177">4</cx:pt>
          <cx:pt idx="15178">7</cx:pt>
          <cx:pt idx="15179">0</cx:pt>
          <cx:pt idx="15180">4</cx:pt>
          <cx:pt idx="15181">4</cx:pt>
          <cx:pt idx="15182">14</cx:pt>
          <cx:pt idx="15183">3</cx:pt>
          <cx:pt idx="15184">5</cx:pt>
          <cx:pt idx="15185">5</cx:pt>
          <cx:pt idx="15186">5</cx:pt>
          <cx:pt idx="15187">7</cx:pt>
          <cx:pt idx="15188">3</cx:pt>
          <cx:pt idx="15189">3</cx:pt>
          <cx:pt idx="15190">16</cx:pt>
          <cx:pt idx="15191">8</cx:pt>
          <cx:pt idx="15192">1</cx:pt>
          <cx:pt idx="15193">0</cx:pt>
          <cx:pt idx="15194">7</cx:pt>
          <cx:pt idx="15195">7</cx:pt>
          <cx:pt idx="15196">14</cx:pt>
          <cx:pt idx="15197">0</cx:pt>
          <cx:pt idx="15198">14</cx:pt>
          <cx:pt idx="15199">14</cx:pt>
          <cx:pt idx="15200">4</cx:pt>
          <cx:pt idx="15201">0</cx:pt>
          <cx:pt idx="15202">0</cx:pt>
          <cx:pt idx="15203">6</cx:pt>
          <cx:pt idx="15204">11</cx:pt>
          <cx:pt idx="15205">6</cx:pt>
          <cx:pt idx="15206">13</cx:pt>
          <cx:pt idx="15207">13</cx:pt>
          <cx:pt idx="15208">6</cx:pt>
          <cx:pt idx="15209">6</cx:pt>
          <cx:pt idx="15210">0</cx:pt>
          <cx:pt idx="15211">0</cx:pt>
          <cx:pt idx="15212">0</cx:pt>
          <cx:pt idx="15213">0</cx:pt>
          <cx:pt idx="15214">0</cx:pt>
          <cx:pt idx="15215">0</cx:pt>
          <cx:pt idx="15216">0</cx:pt>
          <cx:pt idx="15217">0</cx:pt>
          <cx:pt idx="15218">1</cx:pt>
          <cx:pt idx="15219">1</cx:pt>
          <cx:pt idx="15220">1</cx:pt>
          <cx:pt idx="15221">1</cx:pt>
          <cx:pt idx="15222">1</cx:pt>
          <cx:pt idx="15223">0</cx:pt>
          <cx:pt idx="15224">1</cx:pt>
          <cx:pt idx="15225">3</cx:pt>
          <cx:pt idx="15226">2</cx:pt>
          <cx:pt idx="15227">12</cx:pt>
          <cx:pt idx="15228">5</cx:pt>
          <cx:pt idx="15229">11</cx:pt>
          <cx:pt idx="15230">1</cx:pt>
          <cx:pt idx="15231">2</cx:pt>
          <cx:pt idx="15232">3</cx:pt>
          <cx:pt idx="15233">1</cx:pt>
          <cx:pt idx="15234">12</cx:pt>
          <cx:pt idx="15235">11</cx:pt>
          <cx:pt idx="15236">11</cx:pt>
          <cx:pt idx="15237">2</cx:pt>
          <cx:pt idx="15238">2</cx:pt>
          <cx:pt idx="15239">2</cx:pt>
          <cx:pt idx="15240">3</cx:pt>
          <cx:pt idx="15242">1</cx:pt>
          <cx:pt idx="15243">1</cx:pt>
          <cx:pt idx="15244">8</cx:pt>
          <cx:pt idx="15245">24</cx:pt>
          <cx:pt idx="15246">10</cx:pt>
          <cx:pt idx="15247">14</cx:pt>
          <cx:pt idx="15248">13</cx:pt>
          <cx:pt idx="15249">8</cx:pt>
          <cx:pt idx="15250">1</cx:pt>
          <cx:pt idx="15251">15</cx:pt>
          <cx:pt idx="15252">9</cx:pt>
          <cx:pt idx="15253">3</cx:pt>
          <cx:pt idx="15254">17</cx:pt>
          <cx:pt idx="15255">5</cx:pt>
          <cx:pt idx="15256">5</cx:pt>
          <cx:pt idx="15257">21</cx:pt>
          <cx:pt idx="15258">22</cx:pt>
          <cx:pt idx="15259">20</cx:pt>
          <cx:pt idx="15260">24</cx:pt>
          <cx:pt idx="15261">10</cx:pt>
          <cx:pt idx="15262">7</cx:pt>
          <cx:pt idx="15263">7</cx:pt>
          <cx:pt idx="15264">7</cx:pt>
          <cx:pt idx="15265">0</cx:pt>
          <cx:pt idx="15266">1</cx:pt>
          <cx:pt idx="15267">1</cx:pt>
          <cx:pt idx="15268">0</cx:pt>
          <cx:pt idx="15269">0</cx:pt>
          <cx:pt idx="15270">0</cx:pt>
          <cx:pt idx="15271">0</cx:pt>
          <cx:pt idx="15272">0</cx:pt>
          <cx:pt idx="15273">19</cx:pt>
          <cx:pt idx="15274">4</cx:pt>
          <cx:pt idx="15275">6</cx:pt>
          <cx:pt idx="15276">4</cx:pt>
          <cx:pt idx="15277">4</cx:pt>
          <cx:pt idx="15278">4</cx:pt>
          <cx:pt idx="15279">4</cx:pt>
          <cx:pt idx="15280">4</cx:pt>
          <cx:pt idx="15281">4</cx:pt>
          <cx:pt idx="15282">4</cx:pt>
          <cx:pt idx="15283">7</cx:pt>
          <cx:pt idx="15284">13</cx:pt>
          <cx:pt idx="15285">13</cx:pt>
          <cx:pt idx="15286">20</cx:pt>
          <cx:pt idx="15287">20</cx:pt>
          <cx:pt idx="15288">1</cx:pt>
          <cx:pt idx="15289">6</cx:pt>
          <cx:pt idx="15290">6</cx:pt>
          <cx:pt idx="15291">4</cx:pt>
          <cx:pt idx="15292">2</cx:pt>
          <cx:pt idx="15293">6</cx:pt>
          <cx:pt idx="15294">13</cx:pt>
          <cx:pt idx="15295">7</cx:pt>
          <cx:pt idx="15296">2</cx:pt>
          <cx:pt idx="15297">2</cx:pt>
          <cx:pt idx="15298">0</cx:pt>
          <cx:pt idx="15299">2</cx:pt>
          <cx:pt idx="15300">1</cx:pt>
          <cx:pt idx="15301">0</cx:pt>
          <cx:pt idx="15302">0</cx:pt>
          <cx:pt idx="15303">0</cx:pt>
          <cx:pt idx="15304">0</cx:pt>
          <cx:pt idx="15305">0</cx:pt>
          <cx:pt idx="15306">0</cx:pt>
          <cx:pt idx="15307">0</cx:pt>
          <cx:pt idx="15308">3</cx:pt>
          <cx:pt idx="15309">21</cx:pt>
          <cx:pt idx="15310">15</cx:pt>
          <cx:pt idx="15311">5</cx:pt>
          <cx:pt idx="15312">22</cx:pt>
          <cx:pt idx="15313">0</cx:pt>
          <cx:pt idx="15314">1</cx:pt>
          <cx:pt idx="15315">0</cx:pt>
          <cx:pt idx="15316">15</cx:pt>
          <cx:pt idx="15317">0</cx:pt>
          <cx:pt idx="15318">1</cx:pt>
          <cx:pt idx="15319">10</cx:pt>
          <cx:pt idx="15320">16</cx:pt>
          <cx:pt idx="15321">16</cx:pt>
          <cx:pt idx="15322">16</cx:pt>
          <cx:pt idx="15323">17</cx:pt>
          <cx:pt idx="15324">17</cx:pt>
          <cx:pt idx="15325">17</cx:pt>
          <cx:pt idx="15326">17</cx:pt>
          <cx:pt idx="15327">10</cx:pt>
          <cx:pt idx="15328">10</cx:pt>
          <cx:pt idx="15329">20</cx:pt>
          <cx:pt idx="15330">27</cx:pt>
          <cx:pt idx="15331">10</cx:pt>
          <cx:pt idx="15332">10</cx:pt>
          <cx:pt idx="15333">10</cx:pt>
          <cx:pt idx="15334">4</cx:pt>
          <cx:pt idx="15335">7</cx:pt>
          <cx:pt idx="15336">5</cx:pt>
          <cx:pt idx="15337">8</cx:pt>
          <cx:pt idx="15338">0</cx:pt>
          <cx:pt idx="15339">13</cx:pt>
          <cx:pt idx="15340">8</cx:pt>
          <cx:pt idx="15341">13</cx:pt>
          <cx:pt idx="15342">11</cx:pt>
          <cx:pt idx="15343">12</cx:pt>
          <cx:pt idx="15344">9</cx:pt>
          <cx:pt idx="15345">9</cx:pt>
          <cx:pt idx="15346">9</cx:pt>
          <cx:pt idx="15347">9</cx:pt>
          <cx:pt idx="15348">2</cx:pt>
          <cx:pt idx="15349">2</cx:pt>
          <cx:pt idx="15350">2</cx:pt>
          <cx:pt idx="15351">13</cx:pt>
          <cx:pt idx="15352">13</cx:pt>
          <cx:pt idx="15353">13</cx:pt>
          <cx:pt idx="15354">13</cx:pt>
          <cx:pt idx="15355">14</cx:pt>
          <cx:pt idx="15356">14</cx:pt>
          <cx:pt idx="15357">8</cx:pt>
          <cx:pt idx="15358">14</cx:pt>
          <cx:pt idx="15359">14</cx:pt>
          <cx:pt idx="15360">15</cx:pt>
          <cx:pt idx="15361">12</cx:pt>
          <cx:pt idx="15362">11</cx:pt>
          <cx:pt idx="15363">11</cx:pt>
          <cx:pt idx="15364">14</cx:pt>
          <cx:pt idx="15365">9</cx:pt>
          <cx:pt idx="15366">0</cx:pt>
          <cx:pt idx="15367">6</cx:pt>
          <cx:pt idx="15368">7</cx:pt>
          <cx:pt idx="15369">6</cx:pt>
          <cx:pt idx="15370">0</cx:pt>
          <cx:pt idx="15371">9</cx:pt>
          <cx:pt idx="15372">11</cx:pt>
          <cx:pt idx="15373">9</cx:pt>
          <cx:pt idx="15374">11</cx:pt>
          <cx:pt idx="15375">9</cx:pt>
          <cx:pt idx="15376">9</cx:pt>
          <cx:pt idx="15377">9</cx:pt>
          <cx:pt idx="15378">9</cx:pt>
          <cx:pt idx="15379">11</cx:pt>
          <cx:pt idx="15380">10</cx:pt>
          <cx:pt idx="15381">1</cx:pt>
          <cx:pt idx="15382">9</cx:pt>
          <cx:pt idx="15383">6</cx:pt>
          <cx:pt idx="15384">10</cx:pt>
          <cx:pt idx="15385">6</cx:pt>
          <cx:pt idx="15386">0</cx:pt>
          <cx:pt idx="15387">0</cx:pt>
          <cx:pt idx="15388">1</cx:pt>
          <cx:pt idx="15389">1</cx:pt>
          <cx:pt idx="15390">0</cx:pt>
          <cx:pt idx="15391">1</cx:pt>
          <cx:pt idx="15392">0</cx:pt>
          <cx:pt idx="15393">7</cx:pt>
          <cx:pt idx="15394">5</cx:pt>
          <cx:pt idx="15395">13</cx:pt>
          <cx:pt idx="15396">5</cx:pt>
          <cx:pt idx="15397">13</cx:pt>
          <cx:pt idx="15398">7</cx:pt>
          <cx:pt idx="15399">7</cx:pt>
          <cx:pt idx="15400">7</cx:pt>
          <cx:pt idx="15401">13</cx:pt>
          <cx:pt idx="15402">14</cx:pt>
          <cx:pt idx="15403">14</cx:pt>
          <cx:pt idx="15404">5</cx:pt>
          <cx:pt idx="15405">8</cx:pt>
          <cx:pt idx="15406">14</cx:pt>
          <cx:pt idx="15407">15</cx:pt>
          <cx:pt idx="15408">8</cx:pt>
          <cx:pt idx="15409">14</cx:pt>
          <cx:pt idx="15410">5</cx:pt>
          <cx:pt idx="15411">8</cx:pt>
          <cx:pt idx="15412">14</cx:pt>
          <cx:pt idx="15413">15</cx:pt>
          <cx:pt idx="15414">8</cx:pt>
          <cx:pt idx="15415">0</cx:pt>
          <cx:pt idx="15416">10</cx:pt>
          <cx:pt idx="15417">6</cx:pt>
          <cx:pt idx="15418">7</cx:pt>
          <cx:pt idx="15419">10</cx:pt>
          <cx:pt idx="15420">6</cx:pt>
          <cx:pt idx="15421">10</cx:pt>
          <cx:pt idx="15422">16</cx:pt>
          <cx:pt idx="15423">15</cx:pt>
          <cx:pt idx="15424">6</cx:pt>
          <cx:pt idx="15425">10</cx:pt>
          <cx:pt idx="15426">9</cx:pt>
          <cx:pt idx="15427">14</cx:pt>
          <cx:pt idx="15428">16</cx:pt>
          <cx:pt idx="15429">9</cx:pt>
          <cx:pt idx="15430">16</cx:pt>
          <cx:pt idx="15431">16</cx:pt>
          <cx:pt idx="15432">16</cx:pt>
          <cx:pt idx="15433">9</cx:pt>
          <cx:pt idx="15434">16</cx:pt>
          <cx:pt idx="15435">6</cx:pt>
          <cx:pt idx="15436">16</cx:pt>
          <cx:pt idx="15437">1</cx:pt>
          <cx:pt idx="15438">1</cx:pt>
          <cx:pt idx="15439">0</cx:pt>
          <cx:pt idx="15440">1</cx:pt>
          <cx:pt idx="15441">0</cx:pt>
          <cx:pt idx="15442">8</cx:pt>
          <cx:pt idx="15443">8</cx:pt>
          <cx:pt idx="15444">3</cx:pt>
          <cx:pt idx="15445">3</cx:pt>
          <cx:pt idx="15446">3</cx:pt>
          <cx:pt idx="15447">3</cx:pt>
          <cx:pt idx="15448">3</cx:pt>
          <cx:pt idx="15449">3</cx:pt>
          <cx:pt idx="15450">3</cx:pt>
          <cx:pt idx="15451">3</cx:pt>
          <cx:pt idx="15452">7</cx:pt>
          <cx:pt idx="15453">7</cx:pt>
          <cx:pt idx="15454">7</cx:pt>
          <cx:pt idx="15455">7</cx:pt>
          <cx:pt idx="15456">3</cx:pt>
          <cx:pt idx="15457">8</cx:pt>
          <cx:pt idx="15458">0</cx:pt>
          <cx:pt idx="15459">0</cx:pt>
          <cx:pt idx="15460">5</cx:pt>
          <cx:pt idx="15461">5</cx:pt>
          <cx:pt idx="15462">4</cx:pt>
          <cx:pt idx="15463">4</cx:pt>
          <cx:pt idx="15464">4</cx:pt>
          <cx:pt idx="15465">6</cx:pt>
          <cx:pt idx="15466">4</cx:pt>
          <cx:pt idx="15467">6</cx:pt>
          <cx:pt idx="15468">4</cx:pt>
          <cx:pt idx="15469">4</cx:pt>
          <cx:pt idx="15470">6</cx:pt>
          <cx:pt idx="15471">6</cx:pt>
          <cx:pt idx="15472">6</cx:pt>
          <cx:pt idx="15473">6</cx:pt>
          <cx:pt idx="15474">4</cx:pt>
          <cx:pt idx="15475">6</cx:pt>
          <cx:pt idx="15476">10</cx:pt>
          <cx:pt idx="15477">11</cx:pt>
          <cx:pt idx="15478">6</cx:pt>
          <cx:pt idx="15479">4</cx:pt>
          <cx:pt idx="15480">6</cx:pt>
          <cx:pt idx="15481">6</cx:pt>
          <cx:pt idx="15482">0</cx:pt>
          <cx:pt idx="15483">4</cx:pt>
          <cx:pt idx="15484">6</cx:pt>
          <cx:pt idx="15485">7</cx:pt>
          <cx:pt idx="15486">7</cx:pt>
          <cx:pt idx="15487">7</cx:pt>
          <cx:pt idx="15488">7</cx:pt>
          <cx:pt idx="15489">7</cx:pt>
          <cx:pt idx="15490">7</cx:pt>
          <cx:pt idx="15491">6</cx:pt>
          <cx:pt idx="15492">6</cx:pt>
          <cx:pt idx="15493">5</cx:pt>
          <cx:pt idx="15494">5</cx:pt>
          <cx:pt idx="15495">5</cx:pt>
          <cx:pt idx="15496">1</cx:pt>
          <cx:pt idx="15497">5</cx:pt>
          <cx:pt idx="15498">5</cx:pt>
          <cx:pt idx="15499">8</cx:pt>
          <cx:pt idx="15500">8</cx:pt>
          <cx:pt idx="15501">13</cx:pt>
          <cx:pt idx="15502">22</cx:pt>
          <cx:pt idx="15503">2</cx:pt>
          <cx:pt idx="15504">5</cx:pt>
          <cx:pt idx="15505">14</cx:pt>
          <cx:pt idx="15506">13</cx:pt>
          <cx:pt idx="15507">15</cx:pt>
          <cx:pt idx="15508">10</cx:pt>
          <cx:pt idx="15509">13</cx:pt>
          <cx:pt idx="15510">18</cx:pt>
          <cx:pt idx="15511">7</cx:pt>
          <cx:pt idx="15512">13</cx:pt>
          <cx:pt idx="15513">13</cx:pt>
          <cx:pt idx="15514">13</cx:pt>
          <cx:pt idx="15515">5</cx:pt>
          <cx:pt idx="15516">1</cx:pt>
          <cx:pt idx="15517">1</cx:pt>
          <cx:pt idx="15518">25</cx:pt>
          <cx:pt idx="15519">25</cx:pt>
          <cx:pt idx="15520">25</cx:pt>
          <cx:pt idx="15521">3</cx:pt>
          <cx:pt idx="15522">10</cx:pt>
          <cx:pt idx="15523">4</cx:pt>
          <cx:pt idx="15524">14</cx:pt>
          <cx:pt idx="15525">21</cx:pt>
          <cx:pt idx="15526">7</cx:pt>
          <cx:pt idx="15527">21</cx:pt>
          <cx:pt idx="15528">0</cx:pt>
          <cx:pt idx="15529">6</cx:pt>
          <cx:pt idx="15530">5</cx:pt>
          <cx:pt idx="15531">4</cx:pt>
          <cx:pt idx="15532">6</cx:pt>
          <cx:pt idx="15533">3</cx:pt>
          <cx:pt idx="15534">4</cx:pt>
          <cx:pt idx="15535">10</cx:pt>
          <cx:pt idx="15536">3</cx:pt>
          <cx:pt idx="15537">3</cx:pt>
          <cx:pt idx="15538">21</cx:pt>
          <cx:pt idx="15539">3</cx:pt>
          <cx:pt idx="15540">3</cx:pt>
          <cx:pt idx="15541">11</cx:pt>
          <cx:pt idx="15542">3</cx:pt>
          <cx:pt idx="15543">3</cx:pt>
          <cx:pt idx="15544">4</cx:pt>
          <cx:pt idx="15545">11</cx:pt>
          <cx:pt idx="15546">6</cx:pt>
          <cx:pt idx="15547">11</cx:pt>
          <cx:pt idx="15548">11</cx:pt>
          <cx:pt idx="15549">11</cx:pt>
          <cx:pt idx="15550">1</cx:pt>
          <cx:pt idx="15551">4</cx:pt>
          <cx:pt idx="15552">11</cx:pt>
          <cx:pt idx="15553">6</cx:pt>
          <cx:pt idx="15554">3</cx:pt>
          <cx:pt idx="15555">4</cx:pt>
          <cx:pt idx="15556">11</cx:pt>
          <cx:pt idx="15557">3</cx:pt>
          <cx:pt idx="15558">10</cx:pt>
          <cx:pt idx="15559">3</cx:pt>
          <cx:pt idx="15560">3</cx:pt>
          <cx:pt idx="15561">11</cx:pt>
          <cx:pt idx="15562">14</cx:pt>
          <cx:pt idx="15563">4</cx:pt>
          <cx:pt idx="15564">6</cx:pt>
          <cx:pt idx="15565">4</cx:pt>
          <cx:pt idx="15566">6</cx:pt>
          <cx:pt idx="15567">4</cx:pt>
          <cx:pt idx="15568">1</cx:pt>
          <cx:pt idx="15569">4</cx:pt>
          <cx:pt idx="15570">6</cx:pt>
          <cx:pt idx="15571">1</cx:pt>
          <cx:pt idx="15572">4</cx:pt>
          <cx:pt idx="15573">6</cx:pt>
          <cx:pt idx="15574">1</cx:pt>
          <cx:pt idx="15575">1</cx:pt>
          <cx:pt idx="15576">4</cx:pt>
          <cx:pt idx="15577">1</cx:pt>
          <cx:pt idx="15578">5</cx:pt>
          <cx:pt idx="15579">1</cx:pt>
          <cx:pt idx="15580">7</cx:pt>
          <cx:pt idx="15581">1</cx:pt>
          <cx:pt idx="15582">1</cx:pt>
          <cx:pt idx="15583">1</cx:pt>
          <cx:pt idx="15584">1</cx:pt>
          <cx:pt idx="15585">6</cx:pt>
          <cx:pt idx="15586">7</cx:pt>
          <cx:pt idx="15587">2</cx:pt>
          <cx:pt idx="15588">2</cx:pt>
          <cx:pt idx="15589">2</cx:pt>
          <cx:pt idx="15590">7</cx:pt>
          <cx:pt idx="15591">2</cx:pt>
          <cx:pt idx="15592">2</cx:pt>
          <cx:pt idx="15593">6</cx:pt>
          <cx:pt idx="15594">2</cx:pt>
          <cx:pt idx="15595">2</cx:pt>
          <cx:pt idx="15596">1</cx:pt>
          <cx:pt idx="15597">2</cx:pt>
          <cx:pt idx="15598">0</cx:pt>
          <cx:pt idx="15599">6</cx:pt>
          <cx:pt idx="15600">1</cx:pt>
          <cx:pt idx="15601">1</cx:pt>
          <cx:pt idx="15602">6</cx:pt>
          <cx:pt idx="15603">1</cx:pt>
          <cx:pt idx="15604">2</cx:pt>
          <cx:pt idx="15605">2</cx:pt>
          <cx:pt idx="15606">3</cx:pt>
          <cx:pt idx="15607">1</cx:pt>
          <cx:pt idx="15608">2</cx:pt>
          <cx:pt idx="15609">1</cx:pt>
          <cx:pt idx="15610">10</cx:pt>
          <cx:pt idx="15611">2</cx:pt>
          <cx:pt idx="15612">2</cx:pt>
          <cx:pt idx="15613">2</cx:pt>
          <cx:pt idx="15614">2</cx:pt>
          <cx:pt idx="15615">1</cx:pt>
          <cx:pt idx="15616">2</cx:pt>
          <cx:pt idx="15617">1</cx:pt>
          <cx:pt idx="15618">1</cx:pt>
          <cx:pt idx="15619">1</cx:pt>
          <cx:pt idx="15620">2</cx:pt>
          <cx:pt idx="15621">4</cx:pt>
          <cx:pt idx="15622">4</cx:pt>
          <cx:pt idx="15623">2</cx:pt>
          <cx:pt idx="15624">2</cx:pt>
          <cx:pt idx="15625">2</cx:pt>
          <cx:pt idx="15626">2</cx:pt>
          <cx:pt idx="15627">2</cx:pt>
          <cx:pt idx="15628">2</cx:pt>
          <cx:pt idx="15629">2</cx:pt>
          <cx:pt idx="15630">2</cx:pt>
          <cx:pt idx="15631">1</cx:pt>
          <cx:pt idx="15632">2</cx:pt>
          <cx:pt idx="15633">2</cx:pt>
          <cx:pt idx="15634">2</cx:pt>
          <cx:pt idx="15635">2</cx:pt>
          <cx:pt idx="15636">0</cx:pt>
          <cx:pt idx="15637">2</cx:pt>
          <cx:pt idx="15638">2</cx:pt>
          <cx:pt idx="15639">0</cx:pt>
          <cx:pt idx="15640">2</cx:pt>
          <cx:pt idx="15641">0</cx:pt>
          <cx:pt idx="15642">6</cx:pt>
          <cx:pt idx="15643">22</cx:pt>
          <cx:pt idx="15644">28</cx:pt>
          <cx:pt idx="15645">0</cx:pt>
          <cx:pt idx="15646">15</cx:pt>
          <cx:pt idx="15647">15</cx:pt>
          <cx:pt idx="15648">6</cx:pt>
          <cx:pt idx="15649">7</cx:pt>
          <cx:pt idx="15650">8</cx:pt>
          <cx:pt idx="15651">29</cx:pt>
          <cx:pt idx="15652">7</cx:pt>
          <cx:pt idx="15653">12</cx:pt>
          <cx:pt idx="15654">7</cx:pt>
          <cx:pt idx="15655">0</cx:pt>
          <cx:pt idx="15656">15</cx:pt>
          <cx:pt idx="15657">8</cx:pt>
          <cx:pt idx="15658">14</cx:pt>
          <cx:pt idx="15659">8</cx:pt>
          <cx:pt idx="15660">14</cx:pt>
          <cx:pt idx="15661">9</cx:pt>
          <cx:pt idx="15662">12</cx:pt>
          <cx:pt idx="15663">12</cx:pt>
          <cx:pt idx="15664">8</cx:pt>
          <cx:pt idx="15665">8</cx:pt>
          <cx:pt idx="15666">15</cx:pt>
          <cx:pt idx="15667">9</cx:pt>
          <cx:pt idx="15668">10</cx:pt>
          <cx:pt idx="15669">21</cx:pt>
          <cx:pt idx="15670">21</cx:pt>
          <cx:pt idx="15671">13</cx:pt>
          <cx:pt idx="15672">14</cx:pt>
          <cx:pt idx="15673">10</cx:pt>
          <cx:pt idx="15674">10</cx:pt>
          <cx:pt idx="15675">11</cx:pt>
          <cx:pt idx="15676">24</cx:pt>
          <cx:pt idx="15677">24</cx:pt>
          <cx:pt idx="15678">14</cx:pt>
          <cx:pt idx="15679">10</cx:pt>
          <cx:pt idx="15680">6</cx:pt>
          <cx:pt idx="15681">12</cx:pt>
          <cx:pt idx="15682">17</cx:pt>
          <cx:pt idx="15683">12</cx:pt>
          <cx:pt idx="15684">7</cx:pt>
          <cx:pt idx="15685">12</cx:pt>
          <cx:pt idx="15686">12</cx:pt>
          <cx:pt idx="15687">13</cx:pt>
          <cx:pt idx="15688">11</cx:pt>
          <cx:pt idx="15689">19</cx:pt>
          <cx:pt idx="15690">11</cx:pt>
          <cx:pt idx="15691">19</cx:pt>
          <cx:pt idx="15692">27</cx:pt>
          <cx:pt idx="15693">11</cx:pt>
          <cx:pt idx="15694">17</cx:pt>
          <cx:pt idx="15695">6</cx:pt>
          <cx:pt idx="15696">34</cx:pt>
          <cx:pt idx="15697">17</cx:pt>
          <cx:pt idx="15698">19</cx:pt>
          <cx:pt idx="15699">17</cx:pt>
          <cx:pt idx="15700">19</cx:pt>
          <cx:pt idx="15701">6</cx:pt>
          <cx:pt idx="15702">13</cx:pt>
          <cx:pt idx="15703">15</cx:pt>
          <cx:pt idx="15704">35</cx:pt>
          <cx:pt idx="15705">14</cx:pt>
          <cx:pt idx="15706">7</cx:pt>
          <cx:pt idx="15707">18</cx:pt>
          <cx:pt idx="15708">22</cx:pt>
          <cx:pt idx="15709">13</cx:pt>
          <cx:pt idx="15710">18</cx:pt>
          <cx:pt idx="15711">13</cx:pt>
          <cx:pt idx="15712">18</cx:pt>
          <cx:pt idx="15713">0</cx:pt>
          <cx:pt idx="15714">15</cx:pt>
          <cx:pt idx="15715">15</cx:pt>
          <cx:pt idx="15716">0</cx:pt>
          <cx:pt idx="15717">0</cx:pt>
          <cx:pt idx="15718">1</cx:pt>
          <cx:pt idx="15719">1</cx:pt>
          <cx:pt idx="15720">0</cx:pt>
          <cx:pt idx="15721">0</cx:pt>
          <cx:pt idx="15722">9</cx:pt>
          <cx:pt idx="15723">14</cx:pt>
          <cx:pt idx="15724">0</cx:pt>
          <cx:pt idx="15725">1</cx:pt>
          <cx:pt idx="15726">8</cx:pt>
          <cx:pt idx="15727">14</cx:pt>
          <cx:pt idx="15728">20</cx:pt>
          <cx:pt idx="15729">20</cx:pt>
          <cx:pt idx="15730">0</cx:pt>
          <cx:pt idx="15731">19</cx:pt>
          <cx:pt idx="15732">14</cx:pt>
          <cx:pt idx="15733">19</cx:pt>
          <cx:pt idx="15734">19</cx:pt>
          <cx:pt idx="15735">19</cx:pt>
          <cx:pt idx="15736">11</cx:pt>
          <cx:pt idx="15737">5</cx:pt>
          <cx:pt idx="15738">15</cx:pt>
          <cx:pt idx="15739">10</cx:pt>
          <cx:pt idx="15740">15</cx:pt>
          <cx:pt idx="15741">4</cx:pt>
          <cx:pt idx="15742">10</cx:pt>
          <cx:pt idx="15743">7</cx:pt>
          <cx:pt idx="15744">7</cx:pt>
          <cx:pt idx="15745">3</cx:pt>
          <cx:pt idx="15746">7</cx:pt>
          <cx:pt idx="15747">7</cx:pt>
          <cx:pt idx="15748">14</cx:pt>
          <cx:pt idx="15749">14</cx:pt>
          <cx:pt idx="15750">14</cx:pt>
          <cx:pt idx="15751">35</cx:pt>
          <cx:pt idx="15752">14</cx:pt>
          <cx:pt idx="15753">7</cx:pt>
          <cx:pt idx="15754">14</cx:pt>
          <cx:pt idx="15755">12</cx:pt>
          <cx:pt idx="15756">7</cx:pt>
          <cx:pt idx="15757">35</cx:pt>
          <cx:pt idx="15758">25</cx:pt>
          <cx:pt idx="15759">6</cx:pt>
          <cx:pt idx="15760">20</cx:pt>
          <cx:pt idx="15761">7</cx:pt>
          <cx:pt idx="15762">0</cx:pt>
          <cx:pt idx="15763">4</cx:pt>
          <cx:pt idx="15764">7</cx:pt>
          <cx:pt idx="15765">11</cx:pt>
          <cx:pt idx="15766">6</cx:pt>
          <cx:pt idx="15767">6</cx:pt>
          <cx:pt idx="15768">12</cx:pt>
          <cx:pt idx="15769">0</cx:pt>
          <cx:pt idx="15770">8</cx:pt>
          <cx:pt idx="15771">8</cx:pt>
          <cx:pt idx="15772">2</cx:pt>
          <cx:pt idx="15773">1</cx:pt>
          <cx:pt idx="15774">12</cx:pt>
          <cx:pt idx="15775">10</cx:pt>
          <cx:pt idx="15776">18</cx:pt>
          <cx:pt idx="15777">12</cx:pt>
          <cx:pt idx="15778">4</cx:pt>
          <cx:pt idx="15779">12</cx:pt>
          <cx:pt idx="15780">8</cx:pt>
          <cx:pt idx="15781">7</cx:pt>
          <cx:pt idx="15782">10</cx:pt>
          <cx:pt idx="15783">7</cx:pt>
          <cx:pt idx="15784">18</cx:pt>
          <cx:pt idx="15785">0</cx:pt>
          <cx:pt idx="15786">0</cx:pt>
          <cx:pt idx="15787">0</cx:pt>
          <cx:pt idx="15788">6</cx:pt>
          <cx:pt idx="15789">17</cx:pt>
          <cx:pt idx="15790">6</cx:pt>
          <cx:pt idx="15791">17</cx:pt>
          <cx:pt idx="15792">6</cx:pt>
          <cx:pt idx="15793">16</cx:pt>
          <cx:pt idx="15794">10</cx:pt>
          <cx:pt idx="15795">15</cx:pt>
          <cx:pt idx="15796">16</cx:pt>
          <cx:pt idx="15797">23</cx:pt>
          <cx:pt idx="15798">7</cx:pt>
          <cx:pt idx="15799">1</cx:pt>
          <cx:pt idx="15800">5</cx:pt>
          <cx:pt idx="15801">5</cx:pt>
          <cx:pt idx="15802">5</cx:pt>
          <cx:pt idx="15803">5</cx:pt>
          <cx:pt idx="15804">12</cx:pt>
          <cx:pt idx="15805">7</cx:pt>
          <cx:pt idx="15806">29</cx:pt>
          <cx:pt idx="15807">14</cx:pt>
          <cx:pt idx="15808">7</cx:pt>
          <cx:pt idx="15809">4</cx:pt>
          <cx:pt idx="15810">1</cx:pt>
          <cx:pt idx="15811">1</cx:pt>
          <cx:pt idx="15812">1</cx:pt>
          <cx:pt idx="15813">1</cx:pt>
          <cx:pt idx="15814">1</cx:pt>
          <cx:pt idx="15815">12</cx:pt>
          <cx:pt idx="15816">0</cx:pt>
          <cx:pt idx="15817">32</cx:pt>
          <cx:pt idx="15818">3</cx:pt>
          <cx:pt idx="15819">20</cx:pt>
          <cx:pt idx="15820">5</cx:pt>
          <cx:pt idx="15821">27</cx:pt>
          <cx:pt idx="15822">10</cx:pt>
          <cx:pt idx="15823">14</cx:pt>
          <cx:pt idx="15824">27</cx:pt>
          <cx:pt idx="15825">0</cx:pt>
          <cx:pt idx="15826">1</cx:pt>
          <cx:pt idx="15827">3</cx:pt>
          <cx:pt idx="15828">1</cx:pt>
          <cx:pt idx="15829">1</cx:pt>
          <cx:pt idx="15830">1</cx:pt>
          <cx:pt idx="15831">0</cx:pt>
          <cx:pt idx="15832">0</cx:pt>
          <cx:pt idx="15833">0</cx:pt>
          <cx:pt idx="15834">1</cx:pt>
          <cx:pt idx="15835">5</cx:pt>
          <cx:pt idx="15836">1</cx:pt>
          <cx:pt idx="15837">5</cx:pt>
          <cx:pt idx="15838">0</cx:pt>
          <cx:pt idx="15839">3</cx:pt>
          <cx:pt idx="15840">3</cx:pt>
          <cx:pt idx="15841">14</cx:pt>
          <cx:pt idx="15842">4</cx:pt>
          <cx:pt idx="15843">0</cx:pt>
          <cx:pt idx="15844">29</cx:pt>
          <cx:pt idx="15845">5</cx:pt>
          <cx:pt idx="15846">0</cx:pt>
          <cx:pt idx="15847">22</cx:pt>
          <cx:pt idx="15848">4</cx:pt>
          <cx:pt idx="15849">1</cx:pt>
          <cx:pt idx="15850">2</cx:pt>
          <cx:pt idx="15851">1</cx:pt>
          <cx:pt idx="15852">4</cx:pt>
          <cx:pt idx="15853">0</cx:pt>
          <cx:pt idx="15854">2</cx:pt>
          <cx:pt idx="15855">5</cx:pt>
          <cx:pt idx="15856">26</cx:pt>
          <cx:pt idx="15857">27</cx:pt>
          <cx:pt idx="15858">13</cx:pt>
          <cx:pt idx="15859">27</cx:pt>
          <cx:pt idx="15860">27</cx:pt>
          <cx:pt idx="15861">13</cx:pt>
          <cx:pt idx="15862">1</cx:pt>
          <cx:pt idx="15863">2</cx:pt>
          <cx:pt idx="15864">2</cx:pt>
          <cx:pt idx="15865">1</cx:pt>
          <cx:pt idx="15866">26</cx:pt>
          <cx:pt idx="15867">25</cx:pt>
          <cx:pt idx="15868">6</cx:pt>
          <cx:pt idx="15869">7</cx:pt>
          <cx:pt idx="15870">6</cx:pt>
          <cx:pt idx="15871">25</cx:pt>
          <cx:pt idx="15872">5</cx:pt>
          <cx:pt idx="15873">0</cx:pt>
          <cx:pt idx="15874">2</cx:pt>
          <cx:pt idx="15875">0</cx:pt>
          <cx:pt idx="15876">6</cx:pt>
          <cx:pt idx="15877">7</cx:pt>
          <cx:pt idx="15878">1</cx:pt>
          <cx:pt idx="15879">4</cx:pt>
          <cx:pt idx="15880">13</cx:pt>
          <cx:pt idx="15881">6</cx:pt>
          <cx:pt idx="15882">12</cx:pt>
          <cx:pt idx="15883">7</cx:pt>
          <cx:pt idx="15884">6</cx:pt>
          <cx:pt idx="15885">15</cx:pt>
          <cx:pt idx="15886">7</cx:pt>
          <cx:pt idx="15887">7</cx:pt>
          <cx:pt idx="15888">22</cx:pt>
          <cx:pt idx="15889">14</cx:pt>
          <cx:pt idx="15890">22</cx:pt>
          <cx:pt idx="15891">9</cx:pt>
          <cx:pt idx="15892">7</cx:pt>
          <cx:pt idx="15893">7</cx:pt>
          <cx:pt idx="15894">16</cx:pt>
          <cx:pt idx="15895">14</cx:pt>
          <cx:pt idx="15896">6</cx:pt>
          <cx:pt idx="15897">13</cx:pt>
          <cx:pt idx="15898">7</cx:pt>
          <cx:pt idx="15899">1</cx:pt>
          <cx:pt idx="15900">1</cx:pt>
          <cx:pt idx="15901">0</cx:pt>
          <cx:pt idx="15902">0</cx:pt>
          <cx:pt idx="15903">1</cx:pt>
          <cx:pt idx="15904">2</cx:pt>
          <cx:pt idx="15905">2</cx:pt>
          <cx:pt idx="15906">3</cx:pt>
          <cx:pt idx="15907">15</cx:pt>
          <cx:pt idx="15908">2</cx:pt>
          <cx:pt idx="15909">1</cx:pt>
          <cx:pt idx="15910">1</cx:pt>
          <cx:pt idx="15911">1</cx:pt>
          <cx:pt idx="15912">1</cx:pt>
          <cx:pt idx="15913">3</cx:pt>
          <cx:pt idx="15914">6</cx:pt>
          <cx:pt idx="15915">3</cx:pt>
          <cx:pt idx="15916">15</cx:pt>
          <cx:pt idx="15917">11</cx:pt>
          <cx:pt idx="15918">4</cx:pt>
          <cx:pt idx="15919">11</cx:pt>
          <cx:pt idx="15920">1</cx:pt>
          <cx:pt idx="15921">1</cx:pt>
          <cx:pt idx="15922">1</cx:pt>
          <cx:pt idx="15923">1</cx:pt>
          <cx:pt idx="15924">1</cx:pt>
          <cx:pt idx="15925">1</cx:pt>
          <cx:pt idx="15926">1</cx:pt>
          <cx:pt idx="15927">1</cx:pt>
          <cx:pt idx="15928">1</cx:pt>
          <cx:pt idx="15929">1</cx:pt>
          <cx:pt idx="15930">1</cx:pt>
          <cx:pt idx="15931">1</cx:pt>
          <cx:pt idx="15932">1</cx:pt>
          <cx:pt idx="15933">5</cx:pt>
          <cx:pt idx="15934">1</cx:pt>
          <cx:pt idx="15935">5</cx:pt>
          <cx:pt idx="15936">5</cx:pt>
          <cx:pt idx="15937">5</cx:pt>
          <cx:pt idx="15938">5</cx:pt>
          <cx:pt idx="15939">0</cx:pt>
          <cx:pt idx="15940">0</cx:pt>
          <cx:pt idx="15941">0</cx:pt>
          <cx:pt idx="15942">1</cx:pt>
          <cx:pt idx="15943">7</cx:pt>
          <cx:pt idx="15944">2</cx:pt>
          <cx:pt idx="15945">11</cx:pt>
          <cx:pt idx="15946">19</cx:pt>
          <cx:pt idx="15947">3</cx:pt>
          <cx:pt idx="15948">19</cx:pt>
          <cx:pt idx="15949">7</cx:pt>
          <cx:pt idx="15950">10</cx:pt>
          <cx:pt idx="15951">5</cx:pt>
          <cx:pt idx="15952">7</cx:pt>
          <cx:pt idx="15953">1</cx:pt>
          <cx:pt idx="15954">7</cx:pt>
          <cx:pt idx="15955">11</cx:pt>
          <cx:pt idx="15956">1</cx:pt>
          <cx:pt idx="15957">5</cx:pt>
          <cx:pt idx="15958">1</cx:pt>
          <cx:pt idx="15959">19</cx:pt>
          <cx:pt idx="15960">24</cx:pt>
          <cx:pt idx="15961">5</cx:pt>
          <cx:pt idx="15962">21</cx:pt>
          <cx:pt idx="15963">5</cx:pt>
          <cx:pt idx="15964">2</cx:pt>
          <cx:pt idx="15965">2</cx:pt>
          <cx:pt idx="15966">18</cx:pt>
          <cx:pt idx="15967">13</cx:pt>
          <cx:pt idx="15968">0</cx:pt>
          <cx:pt idx="15969">0</cx:pt>
          <cx:pt idx="15970">1</cx:pt>
          <cx:pt idx="15971">5</cx:pt>
          <cx:pt idx="15972">7</cx:pt>
          <cx:pt idx="15973">2</cx:pt>
          <cx:pt idx="15974">8</cx:pt>
          <cx:pt idx="15975">15</cx:pt>
          <cx:pt idx="15976">6</cx:pt>
          <cx:pt idx="15977">20</cx:pt>
          <cx:pt idx="15978">19</cx:pt>
          <cx:pt idx="15979">8</cx:pt>
          <cx:pt idx="15980">1</cx:pt>
          <cx:pt idx="15981">5</cx:pt>
          <cx:pt idx="15982">20</cx:pt>
          <cx:pt idx="15983">7</cx:pt>
          <cx:pt idx="15984">2</cx:pt>
          <cx:pt idx="15985">4</cx:pt>
          <cx:pt idx="15986">3</cx:pt>
          <cx:pt idx="15987">5</cx:pt>
          <cx:pt idx="15988">6</cx:pt>
          <cx:pt idx="15989">13</cx:pt>
          <cx:pt idx="15990">5</cx:pt>
          <cx:pt idx="15991">1</cx:pt>
          <cx:pt idx="15992">1</cx:pt>
          <cx:pt idx="15993">1</cx:pt>
          <cx:pt idx="15994">1</cx:pt>
          <cx:pt idx="15995">24</cx:pt>
          <cx:pt idx="15996">5</cx:pt>
          <cx:pt idx="15997">0</cx:pt>
          <cx:pt idx="15998">12</cx:pt>
          <cx:pt idx="15999">6</cx:pt>
          <cx:pt idx="16000">13</cx:pt>
          <cx:pt idx="16001">20</cx:pt>
          <cx:pt idx="16002">9</cx:pt>
          <cx:pt idx="16003">11</cx:pt>
          <cx:pt idx="16004">12</cx:pt>
          <cx:pt idx="16005">8</cx:pt>
          <cx:pt idx="16006">14</cx:pt>
          <cx:pt idx="16007">15</cx:pt>
          <cx:pt idx="16008">2</cx:pt>
          <cx:pt idx="16009">24</cx:pt>
          <cx:pt idx="16010">5</cx:pt>
          <cx:pt idx="16011">12</cx:pt>
          <cx:pt idx="16012">19</cx:pt>
          <cx:pt idx="16013">15</cx:pt>
          <cx:pt idx="16014">4</cx:pt>
          <cx:pt idx="16015">25</cx:pt>
          <cx:pt idx="16016">5</cx:pt>
          <cx:pt idx="16017">25</cx:pt>
          <cx:pt idx="16018">12</cx:pt>
          <cx:pt idx="16019">13</cx:pt>
          <cx:pt idx="16020">0</cx:pt>
          <cx:pt idx="16021">5</cx:pt>
          <cx:pt idx="16022">11</cx:pt>
          <cx:pt idx="16023">25</cx:pt>
          <cx:pt idx="16024">13</cx:pt>
          <cx:pt idx="16025">12</cx:pt>
          <cx:pt idx="16026">19</cx:pt>
          <cx:pt idx="16027">20</cx:pt>
          <cx:pt idx="16028">8</cx:pt>
          <cx:pt idx="16029">8</cx:pt>
          <cx:pt idx="16030">14</cx:pt>
          <cx:pt idx="16031">0</cx:pt>
          <cx:pt idx="16032">8</cx:pt>
          <cx:pt idx="16033">5</cx:pt>
          <cx:pt idx="16034">13</cx:pt>
          <cx:pt idx="16035">14</cx:pt>
          <cx:pt idx="16036">0</cx:pt>
          <cx:pt idx="16037">8</cx:pt>
          <cx:pt idx="16038">13</cx:pt>
          <cx:pt idx="16039">7</cx:pt>
          <cx:pt idx="16040">12</cx:pt>
          <cx:pt idx="16041">0</cx:pt>
          <cx:pt idx="16042">3</cx:pt>
          <cx:pt idx="16043">11</cx:pt>
          <cx:pt idx="16044">3</cx:pt>
          <cx:pt idx="16045">9</cx:pt>
          <cx:pt idx="16046">0</cx:pt>
          <cx:pt idx="16047">2</cx:pt>
          <cx:pt idx="16048">2</cx:pt>
          <cx:pt idx="16049">1</cx:pt>
          <cx:pt idx="16050">1</cx:pt>
          <cx:pt idx="16051">0</cx:pt>
          <cx:pt idx="16052">0</cx:pt>
          <cx:pt idx="16053">10</cx:pt>
          <cx:pt idx="16054">10</cx:pt>
          <cx:pt idx="16055">10</cx:pt>
          <cx:pt idx="16056">17</cx:pt>
          <cx:pt idx="16057">15</cx:pt>
          <cx:pt idx="16058">11</cx:pt>
          <cx:pt idx="16059">14</cx:pt>
          <cx:pt idx="16060">14</cx:pt>
          <cx:pt idx="16061">14</cx:pt>
          <cx:pt idx="16062">0</cx:pt>
          <cx:pt idx="16063">0</cx:pt>
          <cx:pt idx="16064">1</cx:pt>
          <cx:pt idx="16065">4</cx:pt>
          <cx:pt idx="16066">4</cx:pt>
          <cx:pt idx="16067">4</cx:pt>
          <cx:pt idx="16068">5</cx:pt>
          <cx:pt idx="16069">6</cx:pt>
          <cx:pt idx="16070">10</cx:pt>
          <cx:pt idx="16071">10</cx:pt>
          <cx:pt idx="16072">10</cx:pt>
          <cx:pt idx="16073">11</cx:pt>
          <cx:pt idx="16074">11</cx:pt>
          <cx:pt idx="16075">11</cx:pt>
          <cx:pt idx="16076">12</cx:pt>
          <cx:pt idx="16077">9</cx:pt>
          <cx:pt idx="16078">13</cx:pt>
          <cx:pt idx="16079">5</cx:pt>
          <cx:pt idx="16080">0</cx:pt>
          <cx:pt idx="16081">16</cx:pt>
          <cx:pt idx="16082">16</cx:pt>
          <cx:pt idx="16083">21</cx:pt>
          <cx:pt idx="16084">21</cx:pt>
          <cx:pt idx="16085">3</cx:pt>
          <cx:pt idx="16086">3</cx:pt>
          <cx:pt idx="16087">3</cx:pt>
          <cx:pt idx="16088">6</cx:pt>
          <cx:pt idx="16089">5</cx:pt>
          <cx:pt idx="16090">5</cx:pt>
          <cx:pt idx="16091">5</cx:pt>
          <cx:pt idx="16092">0</cx:pt>
          <cx:pt idx="16093">7</cx:pt>
          <cx:pt idx="16094">13</cx:pt>
          <cx:pt idx="16095">1</cx:pt>
          <cx:pt idx="16096">13</cx:pt>
          <cx:pt idx="16097">7</cx:pt>
          <cx:pt idx="16098">5</cx:pt>
          <cx:pt idx="16099">12</cx:pt>
          <cx:pt idx="16100">12</cx:pt>
          <cx:pt idx="16101">4</cx:pt>
          <cx:pt idx="16102">6</cx:pt>
          <cx:pt idx="16103">0</cx:pt>
          <cx:pt idx="16104">0</cx:pt>
          <cx:pt idx="16105">0</cx:pt>
          <cx:pt idx="16106">6</cx:pt>
          <cx:pt idx="16107">7</cx:pt>
          <cx:pt idx="16108">6</cx:pt>
          <cx:pt idx="16109">7</cx:pt>
          <cx:pt idx="16110">5</cx:pt>
          <cx:pt idx="16111">0</cx:pt>
          <cx:pt idx="16112">5</cx:pt>
          <cx:pt idx="16113">5</cx:pt>
          <cx:pt idx="16114">5</cx:pt>
          <cx:pt idx="16115">2</cx:pt>
          <cx:pt idx="16116">2</cx:pt>
          <cx:pt idx="16117">6</cx:pt>
          <cx:pt idx="16118">1</cx:pt>
          <cx:pt idx="16119">6</cx:pt>
          <cx:pt idx="16120">7</cx:pt>
          <cx:pt idx="16121">8</cx:pt>
          <cx:pt idx="16122">16</cx:pt>
          <cx:pt idx="16123">2</cx:pt>
          <cx:pt idx="16124">12</cx:pt>
          <cx:pt idx="16125">0</cx:pt>
          <cx:pt idx="16126">0</cx:pt>
          <cx:pt idx="16127">10</cx:pt>
          <cx:pt idx="16128">3</cx:pt>
          <cx:pt idx="16129">10</cx:pt>
          <cx:pt idx="16130">10</cx:pt>
          <cx:pt idx="16131">1</cx:pt>
          <cx:pt idx="16132">1</cx:pt>
          <cx:pt idx="16133">4</cx:pt>
          <cx:pt idx="16134">4</cx:pt>
          <cx:pt idx="16135">11</cx:pt>
          <cx:pt idx="16136">11</cx:pt>
          <cx:pt idx="16137">0</cx:pt>
          <cx:pt idx="16138">2</cx:pt>
          <cx:pt idx="16139">2</cx:pt>
          <cx:pt idx="16140">1</cx:pt>
          <cx:pt idx="16141">0</cx:pt>
          <cx:pt idx="16142">9</cx:pt>
          <cx:pt idx="16143">9</cx:pt>
          <cx:pt idx="16144">27</cx:pt>
          <cx:pt idx="16145">29</cx:pt>
          <cx:pt idx="16146">15</cx:pt>
          <cx:pt idx="16147">29</cx:pt>
          <cx:pt idx="16148">31</cx:pt>
          <cx:pt idx="16149">31</cx:pt>
          <cx:pt idx="16150">25</cx:pt>
          <cx:pt idx="16151">29</cx:pt>
          <cx:pt idx="16152">29</cx:pt>
          <cx:pt idx="16153">14</cx:pt>
          <cx:pt idx="16154">30</cx:pt>
          <cx:pt idx="16155">30</cx:pt>
          <cx:pt idx="16156">31</cx:pt>
          <cx:pt idx="16157">6</cx:pt>
          <cx:pt idx="16158">7</cx:pt>
          <cx:pt idx="16159">3</cx:pt>
          <cx:pt idx="16160">28</cx:pt>
          <cx:pt idx="16161">28</cx:pt>
          <cx:pt idx="16162">2</cx:pt>
          <cx:pt idx="16163">28</cx:pt>
          <cx:pt idx="16164">28</cx:pt>
          <cx:pt idx="16165">21</cx:pt>
          <cx:pt idx="16166">30</cx:pt>
          <cx:pt idx="16167">31</cx:pt>
          <cx:pt idx="16168">31</cx:pt>
          <cx:pt idx="16169">31</cx:pt>
          <cx:pt idx="16170">31</cx:pt>
          <cx:pt idx="16171">32</cx:pt>
          <cx:pt idx="16172">32</cx:pt>
          <cx:pt idx="16173">1</cx:pt>
          <cx:pt idx="16174">7</cx:pt>
          <cx:pt idx="16175">0</cx:pt>
          <cx:pt idx="16176">1</cx:pt>
          <cx:pt idx="16177">15</cx:pt>
          <cx:pt idx="16178">15</cx:pt>
          <cx:pt idx="16179">1</cx:pt>
          <cx:pt idx="16180">17</cx:pt>
          <cx:pt idx="16181">14</cx:pt>
          <cx:pt idx="16182">13</cx:pt>
          <cx:pt idx="16183">14</cx:pt>
          <cx:pt idx="16184">0</cx:pt>
          <cx:pt idx="16185">13</cx:pt>
          <cx:pt idx="16186">27</cx:pt>
          <cx:pt idx="16187">6</cx:pt>
          <cx:pt idx="16188">14</cx:pt>
          <cx:pt idx="16189">15</cx:pt>
          <cx:pt idx="16190">13</cx:pt>
          <cx:pt idx="16191">12</cx:pt>
          <cx:pt idx="16192">15</cx:pt>
          <cx:pt idx="16193">15</cx:pt>
          <cx:pt idx="16194">10</cx:pt>
          <cx:pt idx="16195">15</cx:pt>
          <cx:pt idx="16196">6</cx:pt>
          <cx:pt idx="16197">6</cx:pt>
          <cx:pt idx="16198">6</cx:pt>
          <cx:pt idx="16199">0</cx:pt>
          <cx:pt idx="16200">27</cx:pt>
          <cx:pt idx="16201">13</cx:pt>
          <cx:pt idx="16202">7</cx:pt>
          <cx:pt idx="16203">8</cx:pt>
          <cx:pt idx="16204">19</cx:pt>
          <cx:pt idx="16205">7</cx:pt>
          <cx:pt idx="16206">15</cx:pt>
          <cx:pt idx="16207">1</cx:pt>
          <cx:pt idx="16208">5</cx:pt>
          <cx:pt idx="16209">20</cx:pt>
          <cx:pt idx="16210">13</cx:pt>
          <cx:pt idx="16211">13</cx:pt>
          <cx:pt idx="16212">13</cx:pt>
          <cx:pt idx="16213">14</cx:pt>
          <cx:pt idx="16214">14</cx:pt>
          <cx:pt idx="16215">20</cx:pt>
          <cx:pt idx="16216">35</cx:pt>
          <cx:pt idx="16217">0</cx:pt>
          <cx:pt idx="16218">0</cx:pt>
          <cx:pt idx="16219">0</cx:pt>
          <cx:pt idx="16220">15</cx:pt>
          <cx:pt idx="16221">12</cx:pt>
          <cx:pt idx="16222">4</cx:pt>
          <cx:pt idx="16223">1</cx:pt>
          <cx:pt idx="16224">16</cx:pt>
          <cx:pt idx="16225">6</cx:pt>
          <cx:pt idx="16226">28</cx:pt>
          <cx:pt idx="16227">21</cx:pt>
          <cx:pt idx="16228">5</cx:pt>
          <cx:pt idx="16229">5</cx:pt>
          <cx:pt idx="16230">15</cx:pt>
          <cx:pt idx="16231">27</cx:pt>
          <cx:pt idx="16232">15</cx:pt>
          <cx:pt idx="16233">6</cx:pt>
          <cx:pt idx="16234">15</cx:pt>
          <cx:pt idx="16235">15</cx:pt>
          <cx:pt idx="16236">10</cx:pt>
          <cx:pt idx="16237">10</cx:pt>
          <cx:pt idx="16238">10</cx:pt>
          <cx:pt idx="16239">9</cx:pt>
          <cx:pt idx="16240">8</cx:pt>
          <cx:pt idx="16241">14</cx:pt>
          <cx:pt idx="16242">0</cx:pt>
          <cx:pt idx="16243">19</cx:pt>
          <cx:pt idx="16244">8</cx:pt>
          <cx:pt idx="16245">14</cx:pt>
          <cx:pt idx="16246">0</cx:pt>
          <cx:pt idx="16247">17</cx:pt>
          <cx:pt idx="16248">6</cx:pt>
          <cx:pt idx="16249">24</cx:pt>
          <cx:pt idx="16250">14</cx:pt>
          <cx:pt idx="16251">4</cx:pt>
          <cx:pt idx="16252">7</cx:pt>
          <cx:pt idx="16253">29</cx:pt>
          <cx:pt idx="16254">14</cx:pt>
          <cx:pt idx="16255">21</cx:pt>
          <cx:pt idx="16256">25</cx:pt>
          <cx:pt idx="16257">27</cx:pt>
          <cx:pt idx="16258">20</cx:pt>
          <cx:pt idx="16259">21</cx:pt>
          <cx:pt idx="16260">21</cx:pt>
          <cx:pt idx="16261">21</cx:pt>
          <cx:pt idx="16262">3</cx:pt>
          <cx:pt idx="16263">32</cx:pt>
          <cx:pt idx="16264">2</cx:pt>
          <cx:pt idx="16265">35</cx:pt>
          <cx:pt idx="16266">28</cx:pt>
          <cx:pt idx="16267">35</cx:pt>
          <cx:pt idx="16268">0</cx:pt>
          <cx:pt idx="16269">41</cx:pt>
          <cx:pt idx="16270">14</cx:pt>
          <cx:pt idx="16271">29</cx:pt>
          <cx:pt idx="16272">21</cx:pt>
          <cx:pt idx="16273">14</cx:pt>
          <cx:pt idx="16274">12</cx:pt>
          <cx:pt idx="16275">19</cx:pt>
          <cx:pt idx="16276">26</cx:pt>
          <cx:pt idx="16277">36</cx:pt>
          <cx:pt idx="16278">28</cx:pt>
          <cx:pt idx="16279">28</cx:pt>
          <cx:pt idx="16280">5</cx:pt>
          <cx:pt idx="16281">21</cx:pt>
          <cx:pt idx="16282">13</cx:pt>
          <cx:pt idx="16283">28</cx:pt>
          <cx:pt idx="16284">6</cx:pt>
          <cx:pt idx="16285">14</cx:pt>
          <cx:pt idx="16286">15</cx:pt>
          <cx:pt idx="16287">8</cx:pt>
          <cx:pt idx="16288">27</cx:pt>
          <cx:pt idx="16289">8</cx:pt>
          <cx:pt idx="16290">13</cx:pt>
          <cx:pt idx="16291">21</cx:pt>
          <cx:pt idx="16292">11</cx:pt>
          <cx:pt idx="16293">27</cx:pt>
          <cx:pt idx="16294">1</cx:pt>
          <cx:pt idx="16295">36</cx:pt>
          <cx:pt idx="16296">7</cx:pt>
          <cx:pt idx="16297">14</cx:pt>
          <cx:pt idx="16298">28</cx:pt>
          <cx:pt idx="16299">35</cx:pt>
          <cx:pt idx="16300">9</cx:pt>
          <cx:pt idx="16301">20</cx:pt>
          <cx:pt idx="16302">8</cx:pt>
          <cx:pt idx="16303">20</cx:pt>
          <cx:pt idx="16304">14</cx:pt>
          <cx:pt idx="16305">14</cx:pt>
          <cx:pt idx="16306">21</cx:pt>
          <cx:pt idx="16307">5</cx:pt>
          <cx:pt idx="16308">21</cx:pt>
          <cx:pt idx="16309">0</cx:pt>
          <cx:pt idx="16310">0</cx:pt>
          <cx:pt idx="16311">0</cx:pt>
          <cx:pt idx="16312">13</cx:pt>
          <cx:pt idx="16313">4</cx:pt>
          <cx:pt idx="16314">3</cx:pt>
          <cx:pt idx="16315">4</cx:pt>
          <cx:pt idx="16316">7</cx:pt>
          <cx:pt idx="16317">12</cx:pt>
          <cx:pt idx="16318">18</cx:pt>
          <cx:pt idx="16319">19</cx:pt>
          <cx:pt idx="16320">31</cx:pt>
          <cx:pt idx="16321">3</cx:pt>
          <cx:pt idx="16322">9</cx:pt>
          <cx:pt idx="16323">8</cx:pt>
          <cx:pt idx="16324">8</cx:pt>
          <cx:pt idx="16325">15</cx:pt>
          <cx:pt idx="16326">5</cx:pt>
          <cx:pt idx="16327">0</cx:pt>
          <cx:pt idx="16328">5</cx:pt>
          <cx:pt idx="16329">8</cx:pt>
          <cx:pt idx="16330">8</cx:pt>
          <cx:pt idx="16331">5</cx:pt>
          <cx:pt idx="16332">6</cx:pt>
          <cx:pt idx="16333">15</cx:pt>
          <cx:pt idx="16334">20</cx:pt>
          <cx:pt idx="16335">14</cx:pt>
          <cx:pt idx="16336">5</cx:pt>
          <cx:pt idx="16337">11</cx:pt>
          <cx:pt idx="16338">11</cx:pt>
          <cx:pt idx="16339">0</cx:pt>
          <cx:pt idx="16340">6</cx:pt>
          <cx:pt idx="16341">6</cx:pt>
          <cx:pt idx="16342">0</cx:pt>
          <cx:pt idx="16343">0</cx:pt>
          <cx:pt idx="16344">0</cx:pt>
          <cx:pt idx="16345">8</cx:pt>
          <cx:pt idx="16346">0</cx:pt>
          <cx:pt idx="16347">0</cx:pt>
          <cx:pt idx="16348">9</cx:pt>
          <cx:pt idx="16349">9</cx:pt>
          <cx:pt idx="16350">9</cx:pt>
          <cx:pt idx="16351">9</cx:pt>
          <cx:pt idx="16352">9</cx:pt>
          <cx:pt idx="16353">9</cx:pt>
          <cx:pt idx="16354">9</cx:pt>
          <cx:pt idx="16355">9</cx:pt>
          <cx:pt idx="16356">9</cx:pt>
          <cx:pt idx="16357">9</cx:pt>
          <cx:pt idx="16358">9</cx:pt>
          <cx:pt idx="16359">15</cx:pt>
          <cx:pt idx="16360">15</cx:pt>
          <cx:pt idx="16361">8</cx:pt>
          <cx:pt idx="16362">8</cx:pt>
          <cx:pt idx="16363">22</cx:pt>
          <cx:pt idx="16364">8</cx:pt>
          <cx:pt idx="16365">8</cx:pt>
          <cx:pt idx="16366">29</cx:pt>
          <cx:pt idx="16367">16</cx:pt>
          <cx:pt idx="16368">36</cx:pt>
          <cx:pt idx="16369">37</cx:pt>
          <cx:pt idx="16370">16</cx:pt>
          <cx:pt idx="16371">21</cx:pt>
          <cx:pt idx="16372">31</cx:pt>
          <cx:pt idx="16373">20</cx:pt>
          <cx:pt idx="16374">16</cx:pt>
          <cx:pt idx="16375">15</cx:pt>
          <cx:pt idx="16376">15</cx:pt>
          <cx:pt idx="16377">17</cx:pt>
          <cx:pt idx="16378">0</cx:pt>
          <cx:pt idx="16379">5</cx:pt>
          <cx:pt idx="16380">6</cx:pt>
          <cx:pt idx="16381">0</cx:pt>
          <cx:pt idx="16382">0</cx:pt>
          <cx:pt idx="16383">19</cx:pt>
          <cx:pt idx="16384">25</cx:pt>
          <cx:pt idx="16385">25</cx:pt>
          <cx:pt idx="16386">11</cx:pt>
          <cx:pt idx="16387">0</cx:pt>
          <cx:pt idx="16388">25</cx:pt>
          <cx:pt idx="16389">4</cx:pt>
          <cx:pt idx="16390">0</cx:pt>
          <cx:pt idx="16391">14</cx:pt>
          <cx:pt idx="16392">0</cx:pt>
          <cx:pt idx="16393">4</cx:pt>
          <cx:pt idx="16394">0</cx:pt>
          <cx:pt idx="16395">0</cx:pt>
          <cx:pt idx="16396">4</cx:pt>
          <cx:pt idx="16397">0</cx:pt>
          <cx:pt idx="16398">14</cx:pt>
          <cx:pt idx="16399">0</cx:pt>
          <cx:pt idx="16400">29</cx:pt>
          <cx:pt idx="16401">0</cx:pt>
          <cx:pt idx="16402">0</cx:pt>
          <cx:pt idx="16403">0</cx:pt>
          <cx:pt idx="16404">0</cx:pt>
          <cx:pt idx="16405">0</cx:pt>
          <cx:pt idx="16406">0</cx:pt>
          <cx:pt idx="16407">0</cx:pt>
          <cx:pt idx="16408">0</cx:pt>
          <cx:pt idx="16409">0</cx:pt>
          <cx:pt idx="16410">0</cx:pt>
          <cx:pt idx="16411">0</cx:pt>
          <cx:pt idx="16412">0</cx:pt>
          <cx:pt idx="16413">0</cx:pt>
          <cx:pt idx="16414">31</cx:pt>
          <cx:pt idx="16415">13</cx:pt>
          <cx:pt idx="16416">14</cx:pt>
          <cx:pt idx="16417">0</cx:pt>
          <cx:pt idx="16418">0</cx:pt>
          <cx:pt idx="16419">0</cx:pt>
          <cx:pt idx="16420">6</cx:pt>
          <cx:pt idx="16421">6</cx:pt>
          <cx:pt idx="16422">6</cx:pt>
          <cx:pt idx="16423">0</cx:pt>
          <cx:pt idx="16424">5</cx:pt>
          <cx:pt idx="16425">5</cx:pt>
          <cx:pt idx="16426">5</cx:pt>
          <cx:pt idx="16427">18</cx:pt>
          <cx:pt idx="16428">31</cx:pt>
          <cx:pt idx="16429">17</cx:pt>
          <cx:pt idx="16430">3</cx:pt>
          <cx:pt idx="16431">0</cx:pt>
          <cx:pt idx="16432">17</cx:pt>
          <cx:pt idx="16433">17</cx:pt>
          <cx:pt idx="16434">18</cx:pt>
          <cx:pt idx="16435">18</cx:pt>
          <cx:pt idx="16436">19</cx:pt>
          <cx:pt idx="16437">20</cx:pt>
          <cx:pt idx="16438">21</cx:pt>
          <cx:pt idx="16439">21</cx:pt>
          <cx:pt idx="16440">4</cx:pt>
          <cx:pt idx="16441">4</cx:pt>
          <cx:pt idx="16442">18</cx:pt>
          <cx:pt idx="16443">17</cx:pt>
          <cx:pt idx="16444">12</cx:pt>
          <cx:pt idx="16445">18</cx:pt>
          <cx:pt idx="16446">31</cx:pt>
          <cx:pt idx="16447">28</cx:pt>
          <cx:pt idx="16448">18</cx:pt>
          <cx:pt idx="16449">28</cx:pt>
          <cx:pt idx="16450">4</cx:pt>
          <cx:pt idx="16451">6</cx:pt>
          <cx:pt idx="16452">6</cx:pt>
          <cx:pt idx="16453">2</cx:pt>
          <cx:pt idx="16454">2</cx:pt>
          <cx:pt idx="16455">6</cx:pt>
          <cx:pt idx="16456">6</cx:pt>
          <cx:pt idx="16457">2</cx:pt>
          <cx:pt idx="16458">2</cx:pt>
          <cx:pt idx="16459">15</cx:pt>
          <cx:pt idx="16460">16</cx:pt>
          <cx:pt idx="16461">15</cx:pt>
          <cx:pt idx="16462">7</cx:pt>
          <cx:pt idx="16463">15</cx:pt>
          <cx:pt idx="16464">3</cx:pt>
          <cx:pt idx="16465">13</cx:pt>
          <cx:pt idx="16466">7</cx:pt>
          <cx:pt idx="16467">27</cx:pt>
          <cx:pt idx="16468">3</cx:pt>
          <cx:pt idx="16469">28</cx:pt>
          <cx:pt idx="16470">25</cx:pt>
          <cx:pt idx="16471">15</cx:pt>
          <cx:pt idx="16472">18</cx:pt>
          <cx:pt idx="16473">21</cx:pt>
          <cx:pt idx="16474">13</cx:pt>
          <cx:pt idx="16475">17</cx:pt>
          <cx:pt idx="16476">16</cx:pt>
          <cx:pt idx="16477">14</cx:pt>
          <cx:pt idx="16478">10</cx:pt>
          <cx:pt idx="16479">19</cx:pt>
          <cx:pt idx="16480">26</cx:pt>
          <cx:pt idx="16481">15</cx:pt>
          <cx:pt idx="16482">21</cx:pt>
          <cx:pt idx="16483">1</cx:pt>
          <cx:pt idx="16484">4</cx:pt>
          <cx:pt idx="16485">0</cx:pt>
          <cx:pt idx="16486">10</cx:pt>
          <cx:pt idx="16487">15</cx:pt>
          <cx:pt idx="16488">10</cx:pt>
          <cx:pt idx="16489">16</cx:pt>
          <cx:pt idx="16490">22</cx:pt>
          <cx:pt idx="16491">0</cx:pt>
          <cx:pt idx="16492">8</cx:pt>
          <cx:pt idx="16493">7</cx:pt>
          <cx:pt idx="16494">14</cx:pt>
          <cx:pt idx="16495">6</cx:pt>
          <cx:pt idx="16496">22</cx:pt>
          <cx:pt idx="16497">18</cx:pt>
          <cx:pt idx="16498">8</cx:pt>
          <cx:pt idx="16499">2</cx:pt>
          <cx:pt idx="16500">3</cx:pt>
          <cx:pt idx="16501">3</cx:pt>
          <cx:pt idx="16502">2</cx:pt>
          <cx:pt idx="16503">2</cx:pt>
          <cx:pt idx="16504">6</cx:pt>
          <cx:pt idx="16505">6</cx:pt>
          <cx:pt idx="16506">5</cx:pt>
          <cx:pt idx="16507">6</cx:pt>
          <cx:pt idx="16508">4</cx:pt>
          <cx:pt idx="16509">4</cx:pt>
          <cx:pt idx="16510">4</cx:pt>
          <cx:pt idx="16511">4</cx:pt>
          <cx:pt idx="16512">4</cx:pt>
          <cx:pt idx="16513">4</cx:pt>
          <cx:pt idx="16514">4</cx:pt>
          <cx:pt idx="16515">5</cx:pt>
          <cx:pt idx="16516">5</cx:pt>
          <cx:pt idx="16517">4</cx:pt>
          <cx:pt idx="16518">3</cx:pt>
          <cx:pt idx="16519">3</cx:pt>
          <cx:pt idx="16520">2</cx:pt>
          <cx:pt idx="16521">2</cx:pt>
          <cx:pt idx="16522">2</cx:pt>
          <cx:pt idx="16523">3</cx:pt>
          <cx:pt idx="16524">3</cx:pt>
          <cx:pt idx="16525">3</cx:pt>
          <cx:pt idx="16526">2</cx:pt>
          <cx:pt idx="16527">2</cx:pt>
          <cx:pt idx="16528">3</cx:pt>
          <cx:pt idx="16529">3</cx:pt>
          <cx:pt idx="16530">2</cx:pt>
          <cx:pt idx="16531">2</cx:pt>
          <cx:pt idx="16532">2</cx:pt>
          <cx:pt idx="16533">3</cx:pt>
          <cx:pt idx="16534">0</cx:pt>
          <cx:pt idx="16535">0</cx:pt>
          <cx:pt idx="16536">33</cx:pt>
          <cx:pt idx="16537">26</cx:pt>
          <cx:pt idx="16538">33</cx:pt>
          <cx:pt idx="16539">40</cx:pt>
          <cx:pt idx="16540">19</cx:pt>
          <cx:pt idx="16541">16</cx:pt>
          <cx:pt idx="16542">20</cx:pt>
          <cx:pt idx="16543">26</cx:pt>
          <cx:pt idx="16544">16</cx:pt>
          <cx:pt idx="16545">14</cx:pt>
          <cx:pt idx="16546">14</cx:pt>
          <cx:pt idx="16547">28</cx:pt>
          <cx:pt idx="16548">7</cx:pt>
          <cx:pt idx="16549">7</cx:pt>
          <cx:pt idx="16550">14</cx:pt>
          <cx:pt idx="16551">2</cx:pt>
          <cx:pt idx="16552">6</cx:pt>
          <cx:pt idx="16553">1</cx:pt>
          <cx:pt idx="16554">8</cx:pt>
          <cx:pt idx="16555">0</cx:pt>
          <cx:pt idx="16556">3</cx:pt>
          <cx:pt idx="16557">3</cx:pt>
          <cx:pt idx="16558">7</cx:pt>
          <cx:pt idx="16559">7</cx:pt>
          <cx:pt idx="16560">3</cx:pt>
          <cx:pt idx="16561">11</cx:pt>
          <cx:pt idx="16562">8</cx:pt>
          <cx:pt idx="16563">0</cx:pt>
          <cx:pt idx="16564">9</cx:pt>
          <cx:pt idx="16565">13</cx:pt>
          <cx:pt idx="16566">0</cx:pt>
          <cx:pt idx="16567">20</cx:pt>
          <cx:pt idx="16568">7</cx:pt>
          <cx:pt idx="16569">22</cx:pt>
          <cx:pt idx="16570">8</cx:pt>
          <cx:pt idx="16571">21</cx:pt>
          <cx:pt idx="16572">7</cx:pt>
          <cx:pt idx="16573">21</cx:pt>
          <cx:pt idx="16574">7</cx:pt>
          <cx:pt idx="16575">9</cx:pt>
          <cx:pt idx="16576">6</cx:pt>
          <cx:pt idx="16577">16</cx:pt>
          <cx:pt idx="16578">15</cx:pt>
          <cx:pt idx="16579">8</cx:pt>
          <cx:pt idx="16580">27</cx:pt>
          <cx:pt idx="16581">20</cx:pt>
          <cx:pt idx="16582">9</cx:pt>
          <cx:pt idx="16583">16</cx:pt>
          <cx:pt idx="16584">9</cx:pt>
          <cx:pt idx="16585">26</cx:pt>
          <cx:pt idx="16586">26</cx:pt>
          <cx:pt idx="16587">26</cx:pt>
          <cx:pt idx="16588">30</cx:pt>
          <cx:pt idx="16589">15</cx:pt>
          <cx:pt idx="16590">30</cx:pt>
          <cx:pt idx="16591">30</cx:pt>
          <cx:pt idx="16592">19</cx:pt>
          <cx:pt idx="16593">26</cx:pt>
          <cx:pt idx="16594">26</cx:pt>
          <cx:pt idx="16595">37</cx:pt>
          <cx:pt idx="16596">19</cx:pt>
          <cx:pt idx="16597">26</cx:pt>
          <cx:pt idx="16598">26</cx:pt>
          <cx:pt idx="16599">26</cx:pt>
          <cx:pt idx="16600">30</cx:pt>
          <cx:pt idx="16601">26</cx:pt>
          <cx:pt idx="16602">26</cx:pt>
          <cx:pt idx="16603">26</cx:pt>
          <cx:pt idx="16604">37</cx:pt>
          <cx:pt idx="16605">26</cx:pt>
          <cx:pt idx="16606">27</cx:pt>
          <cx:pt idx="16607">5</cx:pt>
          <cx:pt idx="16608">14</cx:pt>
          <cx:pt idx="16609">14</cx:pt>
          <cx:pt idx="16610">19</cx:pt>
          <cx:pt idx="16611">19</cx:pt>
          <cx:pt idx="16612">14</cx:pt>
          <cx:pt idx="16613">7</cx:pt>
          <cx:pt idx="16614">2</cx:pt>
          <cx:pt idx="16615">41</cx:pt>
          <cx:pt idx="16616">20</cx:pt>
          <cx:pt idx="16617">42</cx:pt>
          <cx:pt idx="16618">16</cx:pt>
          <cx:pt idx="16619">35</cx:pt>
          <cx:pt idx="16620">36</cx:pt>
          <cx:pt idx="16621">20</cx:pt>
          <cx:pt idx="16622">36</cx:pt>
          <cx:pt idx="16623">8</cx:pt>
          <cx:pt idx="16624">0</cx:pt>
          <cx:pt idx="16625">41</cx:pt>
          <cx:pt idx="16626">2</cx:pt>
          <cx:pt idx="16627">2</cx:pt>
          <cx:pt idx="16628">2</cx:pt>
          <cx:pt idx="16629">1</cx:pt>
          <cx:pt idx="16630">14</cx:pt>
          <cx:pt idx="16631">2</cx:pt>
          <cx:pt idx="16632">2</cx:pt>
          <cx:pt idx="16633">2</cx:pt>
          <cx:pt idx="16634">2</cx:pt>
          <cx:pt idx="16635">2</cx:pt>
          <cx:pt idx="16636">2</cx:pt>
          <cx:pt idx="16637">2</cx:pt>
          <cx:pt idx="16638">2</cx:pt>
          <cx:pt idx="16639">21</cx:pt>
          <cx:pt idx="16640">2</cx:pt>
          <cx:pt idx="16641">4</cx:pt>
          <cx:pt idx="16642">21</cx:pt>
          <cx:pt idx="16643">4</cx:pt>
          <cx:pt idx="16644">4</cx:pt>
          <cx:pt idx="16645">7</cx:pt>
          <cx:pt idx="16646">4</cx:pt>
          <cx:pt idx="16647">4</cx:pt>
          <cx:pt idx="16648">6</cx:pt>
          <cx:pt idx="16649">4</cx:pt>
          <cx:pt idx="16650">4</cx:pt>
          <cx:pt idx="16651">6</cx:pt>
          <cx:pt idx="16652">4</cx:pt>
          <cx:pt idx="16653">1</cx:pt>
          <cx:pt idx="16654">1</cx:pt>
          <cx:pt idx="16655">5</cx:pt>
          <cx:pt idx="16656">8</cx:pt>
          <cx:pt idx="16657">8</cx:pt>
          <cx:pt idx="16658">14</cx:pt>
          <cx:pt idx="16659">15</cx:pt>
          <cx:pt idx="16660">0</cx:pt>
          <cx:pt idx="16661">16</cx:pt>
          <cx:pt idx="16662">16</cx:pt>
          <cx:pt idx="16663">16</cx:pt>
          <cx:pt idx="16664">16</cx:pt>
          <cx:pt idx="16665">37</cx:pt>
          <cx:pt idx="16666">37</cx:pt>
          <cx:pt idx="16667">37</cx:pt>
          <cx:pt idx="16668">37</cx:pt>
          <cx:pt idx="16669">37</cx:pt>
          <cx:pt idx="16670">13</cx:pt>
          <cx:pt idx="16671">25</cx:pt>
          <cx:pt idx="16672">14</cx:pt>
          <cx:pt idx="16673">14</cx:pt>
          <cx:pt idx="16674">12</cx:pt>
          <cx:pt idx="16675">2</cx:pt>
          <cx:pt idx="16676">2</cx:pt>
          <cx:pt idx="16677">2</cx:pt>
          <cx:pt idx="16678">2</cx:pt>
          <cx:pt idx="16679">7</cx:pt>
          <cx:pt idx="16680">8</cx:pt>
          <cx:pt idx="16681">13</cx:pt>
          <cx:pt idx="16682">18</cx:pt>
          <cx:pt idx="16683">9</cx:pt>
          <cx:pt idx="16684">9</cx:pt>
          <cx:pt idx="16685">9</cx:pt>
          <cx:pt idx="16686">7</cx:pt>
          <cx:pt idx="16687">11</cx:pt>
          <cx:pt idx="16688">12</cx:pt>
          <cx:pt idx="16689">11</cx:pt>
          <cx:pt idx="16690">3</cx:pt>
          <cx:pt idx="16691">28</cx:pt>
          <cx:pt idx="16692">14</cx:pt>
          <cx:pt idx="16693">29</cx:pt>
          <cx:pt idx="16694">29</cx:pt>
          <cx:pt idx="16695">15</cx:pt>
          <cx:pt idx="16696">1</cx:pt>
          <cx:pt idx="16697">31</cx:pt>
          <cx:pt idx="16698">31</cx:pt>
          <cx:pt idx="16699">31</cx:pt>
          <cx:pt idx="16700">31</cx:pt>
          <cx:pt idx="16701">32</cx:pt>
          <cx:pt idx="16702">16</cx:pt>
          <cx:pt idx="16703">10</cx:pt>
          <cx:pt idx="16704">31</cx:pt>
          <cx:pt idx="16705">24</cx:pt>
          <cx:pt idx="16706">7</cx:pt>
          <cx:pt idx="16707">23</cx:pt>
          <cx:pt idx="16708">35</cx:pt>
          <cx:pt idx="16709">35</cx:pt>
          <cx:pt idx="16710">29</cx:pt>
          <cx:pt idx="16711">30</cx:pt>
          <cx:pt idx="16712">22</cx:pt>
          <cx:pt idx="16713">22</cx:pt>
          <cx:pt idx="16714">17</cx:pt>
          <cx:pt idx="16715">17</cx:pt>
          <cx:pt idx="16716">17</cx:pt>
          <cx:pt idx="16717">17</cx:pt>
          <cx:pt idx="16718">23</cx:pt>
          <cx:pt idx="16719">12</cx:pt>
          <cx:pt idx="16720">21</cx:pt>
          <cx:pt idx="16721">15</cx:pt>
          <cx:pt idx="16722">15</cx:pt>
          <cx:pt idx="16723">21</cx:pt>
          <cx:pt idx="16724">20</cx:pt>
          <cx:pt idx="16725">20</cx:pt>
          <cx:pt idx="16726">28</cx:pt>
          <cx:pt idx="16727">34</cx:pt>
          <cx:pt idx="16728">20</cx:pt>
          <cx:pt idx="16729">21</cx:pt>
          <cx:pt idx="16730">20</cx:pt>
          <cx:pt idx="16731">20</cx:pt>
          <cx:pt idx="16732">15</cx:pt>
          <cx:pt idx="16733">22</cx:pt>
          <cx:pt idx="16734">30</cx:pt>
          <cx:pt idx="16735">15</cx:pt>
          <cx:pt idx="16736">28</cx:pt>
          <cx:pt idx="16737">20</cx:pt>
          <cx:pt idx="16738">4</cx:pt>
          <cx:pt idx="16739">3</cx:pt>
          <cx:pt idx="16740">21</cx:pt>
          <cx:pt idx="16741">28</cx:pt>
          <cx:pt idx="16742">28</cx:pt>
          <cx:pt idx="16743">28</cx:pt>
          <cx:pt idx="16744">16</cx:pt>
          <cx:pt idx="16745">16</cx:pt>
          <cx:pt idx="16746">0</cx:pt>
          <cx:pt idx="16747">21</cx:pt>
          <cx:pt idx="16748">16</cx:pt>
          <cx:pt idx="16749">17</cx:pt>
          <cx:pt idx="16750">16</cx:pt>
          <cx:pt idx="16751">2</cx:pt>
          <cx:pt idx="16752">24</cx:pt>
          <cx:pt idx="16753">24</cx:pt>
          <cx:pt idx="16754">11</cx:pt>
          <cx:pt idx="16755">11</cx:pt>
          <cx:pt idx="16756">15</cx:pt>
          <cx:pt idx="16757">12</cx:pt>
          <cx:pt idx="16758">28</cx:pt>
          <cx:pt idx="16759">5</cx:pt>
          <cx:pt idx="16760">1</cx:pt>
          <cx:pt idx="16761">1</cx:pt>
          <cx:pt idx="16762">1</cx:pt>
          <cx:pt idx="16763">0</cx:pt>
          <cx:pt idx="16764">1</cx:pt>
          <cx:pt idx="16765">2</cx:pt>
          <cx:pt idx="16766">5</cx:pt>
          <cx:pt idx="16767">8</cx:pt>
          <cx:pt idx="16768">15</cx:pt>
          <cx:pt idx="16769">29</cx:pt>
          <cx:pt idx="16770">12</cx:pt>
          <cx:pt idx="16771">11</cx:pt>
          <cx:pt idx="16772">0</cx:pt>
          <cx:pt idx="16773">17</cx:pt>
          <cx:pt idx="16774">24</cx:pt>
          <cx:pt idx="16775">40</cx:pt>
          <cx:pt idx="16776">28</cx:pt>
          <cx:pt idx="16777">24</cx:pt>
          <cx:pt idx="16778">24</cx:pt>
          <cx:pt idx="16779">24</cx:pt>
          <cx:pt idx="16780">24</cx:pt>
          <cx:pt idx="16781">26</cx:pt>
          <cx:pt idx="16782">19</cx:pt>
          <cx:pt idx="16783">29</cx:pt>
          <cx:pt idx="16784">19</cx:pt>
          <cx:pt idx="16785">0</cx:pt>
          <cx:pt idx="16786">6</cx:pt>
          <cx:pt idx="16787">29</cx:pt>
          <cx:pt idx="16788">1</cx:pt>
          <cx:pt idx="16789">0</cx:pt>
          <cx:pt idx="16790">30</cx:pt>
          <cx:pt idx="16791">26</cx:pt>
          <cx:pt idx="16792">29</cx:pt>
          <cx:pt idx="16793">29</cx:pt>
          <cx:pt idx="16794">1</cx:pt>
          <cx:pt idx="16795">26</cx:pt>
          <cx:pt idx="16796">26</cx:pt>
          <cx:pt idx="16797">1</cx:pt>
          <cx:pt idx="16798">33</cx:pt>
          <cx:pt idx="16799">33</cx:pt>
          <cx:pt idx="16800">24</cx:pt>
          <cx:pt idx="16801">24</cx:pt>
          <cx:pt idx="16802">24</cx:pt>
          <cx:pt idx="16803">31</cx:pt>
          <cx:pt idx="16804">31</cx:pt>
          <cx:pt idx="16805">24</cx:pt>
          <cx:pt idx="16806">24</cx:pt>
          <cx:pt idx="16807">17</cx:pt>
          <cx:pt idx="16808">17</cx:pt>
          <cx:pt idx="16809">24</cx:pt>
          <cx:pt idx="16810">41</cx:pt>
          <cx:pt idx="16811">41</cx:pt>
          <cx:pt idx="16812">28</cx:pt>
          <cx:pt idx="16813">4</cx:pt>
          <cx:pt idx="16814">13</cx:pt>
          <cx:pt idx="16815">7</cx:pt>
          <cx:pt idx="16816">4</cx:pt>
          <cx:pt idx="16817">4</cx:pt>
          <cx:pt idx="16818">10</cx:pt>
          <cx:pt idx="16819">10</cx:pt>
          <cx:pt idx="16820">10</cx:pt>
          <cx:pt idx="16821">10</cx:pt>
          <cx:pt idx="16822">10</cx:pt>
          <cx:pt idx="16823">7</cx:pt>
          <cx:pt idx="16824">7</cx:pt>
          <cx:pt idx="16825">28</cx:pt>
          <cx:pt idx="16826">31</cx:pt>
          <cx:pt idx="16827">31</cx:pt>
          <cx:pt idx="16828">16</cx:pt>
          <cx:pt idx="16829">16</cx:pt>
          <cx:pt idx="16830">22</cx:pt>
          <cx:pt idx="16831">7</cx:pt>
          <cx:pt idx="16832">19</cx:pt>
          <cx:pt idx="16833">22</cx:pt>
          <cx:pt idx="16834">28</cx:pt>
          <cx:pt idx="16835">19</cx:pt>
          <cx:pt idx="16836">22</cx:pt>
          <cx:pt idx="16837">28</cx:pt>
          <cx:pt idx="16838">16</cx:pt>
          <cx:pt idx="16839">23</cx:pt>
          <cx:pt idx="16840">29</cx:pt>
          <cx:pt idx="16841">16</cx:pt>
          <cx:pt idx="16842">23</cx:pt>
          <cx:pt idx="16843">29</cx:pt>
          <cx:pt idx="16844">17</cx:pt>
          <cx:pt idx="16845">22</cx:pt>
          <cx:pt idx="16846">27</cx:pt>
          <cx:pt idx="16847">20</cx:pt>
          <cx:pt idx="16848">27</cx:pt>
          <cx:pt idx="16849">20</cx:pt>
          <cx:pt idx="16850">27</cx:pt>
          <cx:pt idx="16851">17</cx:pt>
          <cx:pt idx="16852">24</cx:pt>
          <cx:pt idx="16853">15</cx:pt>
          <cx:pt idx="16854">24</cx:pt>
          <cx:pt idx="16855">24</cx:pt>
          <cx:pt idx="16856">20</cx:pt>
          <cx:pt idx="16857">23</cx:pt>
          <cx:pt idx="16858">24</cx:pt>
          <cx:pt idx="16859">20</cx:pt>
          <cx:pt idx="16860">23</cx:pt>
          <cx:pt idx="16861">20</cx:pt>
          <cx:pt idx="16862">22</cx:pt>
          <cx:pt idx="16863">20</cx:pt>
          <cx:pt idx="16864">24</cx:pt>
          <cx:pt idx="16865">20</cx:pt>
          <cx:pt idx="16866">23</cx:pt>
          <cx:pt idx="16867">20</cx:pt>
          <cx:pt idx="16868">23</cx:pt>
          <cx:pt idx="16869">24</cx:pt>
          <cx:pt idx="16870">20</cx:pt>
          <cx:pt idx="16871">23</cx:pt>
          <cx:pt idx="16872">23</cx:pt>
          <cx:pt idx="16873">24</cx:pt>
          <cx:pt idx="16874">23</cx:pt>
          <cx:pt idx="16875">23</cx:pt>
          <cx:pt idx="16876">23</cx:pt>
          <cx:pt idx="16877">23</cx:pt>
          <cx:pt idx="16878">23</cx:pt>
          <cx:pt idx="16879">23</cx:pt>
          <cx:pt idx="16880">23</cx:pt>
          <cx:pt idx="16881">21</cx:pt>
          <cx:pt idx="16882">26</cx:pt>
          <cx:pt idx="16883">17</cx:pt>
          <cx:pt idx="16884">21</cx:pt>
          <cx:pt idx="16885">26</cx:pt>
          <cx:pt idx="16886">17</cx:pt>
          <cx:pt idx="16887">21</cx:pt>
          <cx:pt idx="16888">17</cx:pt>
          <cx:pt idx="16889">20</cx:pt>
          <cx:pt idx="16890">17</cx:pt>
          <cx:pt idx="16891">20</cx:pt>
          <cx:pt idx="16892">34</cx:pt>
          <cx:pt idx="16893">17</cx:pt>
          <cx:pt idx="16894">21</cx:pt>
          <cx:pt idx="16895">21</cx:pt>
          <cx:pt idx="16896">15</cx:pt>
          <cx:pt idx="16897">21</cx:pt>
          <cx:pt idx="16898">21</cx:pt>
          <cx:pt idx="16899">18</cx:pt>
          <cx:pt idx="16900">25</cx:pt>
          <cx:pt idx="16901">34</cx:pt>
          <cx:pt idx="16902">18</cx:pt>
          <cx:pt idx="16903">25</cx:pt>
          <cx:pt idx="16904">34</cx:pt>
          <cx:pt idx="16905">18</cx:pt>
          <cx:pt idx="16906">22</cx:pt>
          <cx:pt idx="16907">29</cx:pt>
          <cx:pt idx="16908">18</cx:pt>
          <cx:pt idx="16909">22</cx:pt>
          <cx:pt idx="16910">29</cx:pt>
          <cx:pt idx="16911">18</cx:pt>
          <cx:pt idx="16912">22</cx:pt>
          <cx:pt idx="16913">29</cx:pt>
          <cx:pt idx="16914">18</cx:pt>
          <cx:pt idx="16915">22</cx:pt>
          <cx:pt idx="16916">29</cx:pt>
          <cx:pt idx="16917">18</cx:pt>
          <cx:pt idx="16918">22</cx:pt>
          <cx:pt idx="16919">28</cx:pt>
          <cx:pt idx="16920">22</cx:pt>
          <cx:pt idx="16921">22</cx:pt>
          <cx:pt idx="16922">15</cx:pt>
          <cx:pt idx="16923">22</cx:pt>
          <cx:pt idx="16924">28</cx:pt>
          <cx:pt idx="16925">35</cx:pt>
          <cx:pt idx="16926">15</cx:pt>
          <cx:pt idx="16927">28</cx:pt>
          <cx:pt idx="16928">35</cx:pt>
          <cx:pt idx="16929">15</cx:pt>
          <cx:pt idx="16930">22</cx:pt>
          <cx:pt idx="16931">28</cx:pt>
          <cx:pt idx="16932">35</cx:pt>
          <cx:pt idx="16933">15</cx:pt>
          <cx:pt idx="16934">22</cx:pt>
          <cx:pt idx="16935">28</cx:pt>
          <cx:pt idx="16936">35</cx:pt>
          <cx:pt idx="16937">16</cx:pt>
          <cx:pt idx="16938">22</cx:pt>
          <cx:pt idx="16939">29</cx:pt>
          <cx:pt idx="16940">19</cx:pt>
          <cx:pt idx="16941">23</cx:pt>
          <cx:pt idx="16942">28</cx:pt>
          <cx:pt idx="16943">19</cx:pt>
          <cx:pt idx="16944">23</cx:pt>
          <cx:pt idx="16945">37</cx:pt>
          <cx:pt idx="16946">19</cx:pt>
          <cx:pt idx="16947">23</cx:pt>
          <cx:pt idx="16948">28</cx:pt>
          <cx:pt idx="16949">37</cx:pt>
          <cx:pt idx="16950">16</cx:pt>
          <cx:pt idx="16951">22</cx:pt>
          <cx:pt idx="16952">28</cx:pt>
          <cx:pt idx="16953">37</cx:pt>
          <cx:pt idx="16954">16</cx:pt>
          <cx:pt idx="16955">22</cx:pt>
          <cx:pt idx="16956">37</cx:pt>
          <cx:pt idx="16957">16</cx:pt>
          <cx:pt idx="16958">23</cx:pt>
          <cx:pt idx="16959">16</cx:pt>
          <cx:pt idx="16960">23</cx:pt>
          <cx:pt idx="16961">31</cx:pt>
          <cx:pt idx="16962">17</cx:pt>
          <cx:pt idx="16963">24</cx:pt>
          <cx:pt idx="16964">24</cx:pt>
          <cx:pt idx="16965">45</cx:pt>
          <cx:pt idx="16966">17</cx:pt>
          <cx:pt idx="16967">24</cx:pt>
          <cx:pt idx="16968">17</cx:pt>
          <cx:pt idx="16969">24</cx:pt>
          <cx:pt idx="16970">45</cx:pt>
          <cx:pt idx="16971">31</cx:pt>
          <cx:pt idx="16972">45</cx:pt>
          <cx:pt idx="16973">31</cx:pt>
          <cx:pt idx="16974">31</cx:pt>
          <cx:pt idx="16975">17</cx:pt>
          <cx:pt idx="16976">31</cx:pt>
          <cx:pt idx="16977">0</cx:pt>
          <cx:pt idx="16978">31</cx:pt>
          <cx:pt idx="16979">46</cx:pt>
          <cx:pt idx="16980">18</cx:pt>
          <cx:pt idx="16981">0</cx:pt>
          <cx:pt idx="16982">43</cx:pt>
          <cx:pt idx="16983">32</cx:pt>
          <cx:pt idx="16984">32</cx:pt>
          <cx:pt idx="16985">18</cx:pt>
          <cx:pt idx="16986">39</cx:pt>
          <cx:pt idx="16987">39</cx:pt>
          <cx:pt idx="16988">43</cx:pt>
          <cx:pt idx="16989">15</cx:pt>
          <cx:pt idx="16990">20</cx:pt>
          <cx:pt idx="16991">34</cx:pt>
          <cx:pt idx="16992">24</cx:pt>
          <cx:pt idx="16993">31</cx:pt>
          <cx:pt idx="16994">41</cx:pt>
          <cx:pt idx="16995">24</cx:pt>
          <cx:pt idx="16996">31</cx:pt>
          <cx:pt idx="16997">45</cx:pt>
          <cx:pt idx="16998">45</cx:pt>
          <cx:pt idx="16999">31</cx:pt>
          <cx:pt idx="17000">45</cx:pt>
          <cx:pt idx="17001">45</cx:pt>
          <cx:pt idx="17002">1</cx:pt>
          <cx:pt idx="17003">19</cx:pt>
          <cx:pt idx="17004">28</cx:pt>
          <cx:pt idx="17005">7</cx:pt>
          <cx:pt idx="17006">7</cx:pt>
          <cx:pt idx="17007">21</cx:pt>
          <cx:pt idx="17008">28</cx:pt>
          <cx:pt idx="17009">17</cx:pt>
          <cx:pt idx="17010">21</cx:pt>
          <cx:pt idx="17011">21</cx:pt>
          <cx:pt idx="17012">35</cx:pt>
          <cx:pt idx="17013">21</cx:pt>
          <cx:pt idx="17014">31</cx:pt>
          <cx:pt idx="17015">12</cx:pt>
          <cx:pt idx="17016">14</cx:pt>
          <cx:pt idx="17017">6</cx:pt>
          <cx:pt idx="17018">18</cx:pt>
          <cx:pt idx="17019">28</cx:pt>
          <cx:pt idx="17020">5</cx:pt>
          <cx:pt idx="17021">7</cx:pt>
          <cx:pt idx="17022">0</cx:pt>
          <cx:pt idx="17023">3</cx:pt>
          <cx:pt idx="17024">3</cx:pt>
          <cx:pt idx="17025">4</cx:pt>
          <cx:pt idx="17026">0</cx:pt>
          <cx:pt idx="17027">6</cx:pt>
          <cx:pt idx="17028">7</cx:pt>
          <cx:pt idx="17029">8</cx:pt>
          <cx:pt idx="17030">20</cx:pt>
          <cx:pt idx="17031">5</cx:pt>
          <cx:pt idx="17032">33</cx:pt>
          <cx:pt idx="17033">5</cx:pt>
          <cx:pt idx="17034">14</cx:pt>
          <cx:pt idx="17035">11</cx:pt>
          <cx:pt idx="17036">5</cx:pt>
          <cx:pt idx="17037">0</cx:pt>
          <cx:pt idx="17038">13</cx:pt>
          <cx:pt idx="17039">6</cx:pt>
          <cx:pt idx="17040">7</cx:pt>
          <cx:pt idx="17041">1</cx:pt>
          <cx:pt idx="17042">4</cx:pt>
          <cx:pt idx="17043">13</cx:pt>
          <cx:pt idx="17044">12</cx:pt>
          <cx:pt idx="17045">1</cx:pt>
          <cx:pt idx="17046">7</cx:pt>
          <cx:pt idx="17047">13</cx:pt>
          <cx:pt idx="17048">14</cx:pt>
          <cx:pt idx="17049">0</cx:pt>
          <cx:pt idx="17050">21</cx:pt>
          <cx:pt idx="17051">2</cx:pt>
          <cx:pt idx="17052">3</cx:pt>
          <cx:pt idx="17053">0</cx:pt>
          <cx:pt idx="17054">0</cx:pt>
          <cx:pt idx="17055">26</cx:pt>
          <cx:pt idx="17056">12</cx:pt>
          <cx:pt idx="17057">13</cx:pt>
          <cx:pt idx="17058">5</cx:pt>
          <cx:pt idx="17059">5</cx:pt>
          <cx:pt idx="17060">26</cx:pt>
          <cx:pt idx="17061">11</cx:pt>
          <cx:pt idx="17062">20</cx:pt>
          <cx:pt idx="17063">6</cx:pt>
          <cx:pt idx="17064">6</cx:pt>
          <cx:pt idx="17065">10</cx:pt>
          <cx:pt idx="17066">2</cx:pt>
          <cx:pt idx="17067">3</cx:pt>
          <cx:pt idx="17068">2</cx:pt>
          <cx:pt idx="17069">2</cx:pt>
          <cx:pt idx="17070">2</cx:pt>
          <cx:pt idx="17071">1</cx:pt>
          <cx:pt idx="17072">18</cx:pt>
          <cx:pt idx="17073">17</cx:pt>
          <cx:pt idx="17074">11</cx:pt>
          <cx:pt idx="17075">31</cx:pt>
          <cx:pt idx="17076">12</cx:pt>
          <cx:pt idx="17077">17</cx:pt>
          <cx:pt idx="17078">17</cx:pt>
          <cx:pt idx="17079">24</cx:pt>
          <cx:pt idx="17080">27</cx:pt>
          <cx:pt idx="17081">17</cx:pt>
          <cx:pt idx="17082">27</cx:pt>
          <cx:pt idx="17083">17</cx:pt>
          <cx:pt idx="17084">14</cx:pt>
          <cx:pt idx="17085">33</cx:pt>
          <cx:pt idx="17086">17</cx:pt>
          <cx:pt idx="17087">21</cx:pt>
          <cx:pt idx="17088">14</cx:pt>
          <cx:pt idx="17089">32</cx:pt>
          <cx:pt idx="17090">17</cx:pt>
          <cx:pt idx="17091">21</cx:pt>
          <cx:pt idx="17092">32</cx:pt>
          <cx:pt idx="17093">33</cx:pt>
          <cx:pt idx="17094">17</cx:pt>
          <cx:pt idx="17095">14</cx:pt>
          <cx:pt idx="17096">18</cx:pt>
          <cx:pt idx="17097">21</cx:pt>
          <cx:pt idx="17098">27</cx:pt>
          <cx:pt idx="17099">18</cx:pt>
          <cx:pt idx="17100">14</cx:pt>
          <cx:pt idx="17101">17</cx:pt>
          <cx:pt idx="17102">21</cx:pt>
          <cx:pt idx="17103">27</cx:pt>
          <cx:pt idx="17104">17</cx:pt>
          <cx:pt idx="17105">21</cx:pt>
          <cx:pt idx="17106">17</cx:pt>
          <cx:pt idx="17107">20</cx:pt>
          <cx:pt idx="17108">15</cx:pt>
          <cx:pt idx="17109">25</cx:pt>
          <cx:pt idx="17110">4</cx:pt>
          <cx:pt idx="17111">25</cx:pt>
          <cx:pt idx="17112">18</cx:pt>
          <cx:pt idx="17113">25</cx:pt>
          <cx:pt idx="17114">18</cx:pt>
          <cx:pt idx="17115">25</cx:pt>
          <cx:pt idx="17116">18</cx:pt>
          <cx:pt idx="17117">22</cx:pt>
          <cx:pt idx="17118">18</cx:pt>
          <cx:pt idx="17119">22</cx:pt>
          <cx:pt idx="17120">7</cx:pt>
          <cx:pt idx="17121">4</cx:pt>
          <cx:pt idx="17122">22</cx:pt>
          <cx:pt idx="17123">27</cx:pt>
          <cx:pt idx="17124">7</cx:pt>
          <cx:pt idx="17125">18</cx:pt>
          <cx:pt idx="17126">22</cx:pt>
          <cx:pt idx="17127">27</cx:pt>
          <cx:pt idx="17128">12</cx:pt>
          <cx:pt idx="17129">21</cx:pt>
          <cx:pt idx="17130">4</cx:pt>
          <cx:pt idx="17131">8</cx:pt>
          <cx:pt idx="17132">4</cx:pt>
          <cx:pt idx="17133">16</cx:pt>
          <cx:pt idx="17134">19</cx:pt>
          <cx:pt idx="17135">23</cx:pt>
          <cx:pt idx="17136">28</cx:pt>
          <cx:pt idx="17137">19</cx:pt>
          <cx:pt idx="17138">23</cx:pt>
          <cx:pt idx="17139">19</cx:pt>
          <cx:pt idx="17140">23</cx:pt>
          <cx:pt idx="17141">16</cx:pt>
          <cx:pt idx="17142">19</cx:pt>
          <cx:pt idx="17143">19</cx:pt>
          <cx:pt idx="17144">23</cx:pt>
          <cx:pt idx="17145">1</cx:pt>
          <cx:pt idx="17146">19</cx:pt>
          <cx:pt idx="17147">22</cx:pt>
          <cx:pt idx="17148">23</cx:pt>
          <cx:pt idx="17149">19</cx:pt>
          <cx:pt idx="17150">22</cx:pt>
          <cx:pt idx="17151">23</cx:pt>
          <cx:pt idx="17152">15</cx:pt>
          <cx:pt idx="17153">2</cx:pt>
          <cx:pt idx="17154">19</cx:pt>
          <cx:pt idx="17155">23</cx:pt>
          <cx:pt idx="17156">19</cx:pt>
          <cx:pt idx="17157">28</cx:pt>
          <cx:pt idx="17158">19</cx:pt>
          <cx:pt idx="17159">22</cx:pt>
          <cx:pt idx="17160">28</cx:pt>
          <cx:pt idx="17161">19</cx:pt>
          <cx:pt idx="17162">22</cx:pt>
          <cx:pt idx="17163">28</cx:pt>
          <cx:pt idx="17164">23</cx:pt>
          <cx:pt idx="17165">6</cx:pt>
          <cx:pt idx="17166">20</cx:pt>
          <cx:pt idx="17167">24</cx:pt>
          <cx:pt idx="17168">20</cx:pt>
          <cx:pt idx="17169">23</cx:pt>
          <cx:pt idx="17170">20</cx:pt>
          <cx:pt idx="17171">23</cx:pt>
          <cx:pt idx="17172">24</cx:pt>
          <cx:pt idx="17173">20</cx:pt>
          <cx:pt idx="17174">23</cx:pt>
          <cx:pt idx="17175">24</cx:pt>
          <cx:pt idx="17176">20</cx:pt>
          <cx:pt idx="17177">23</cx:pt>
          <cx:pt idx="17178">20</cx:pt>
          <cx:pt idx="17179">23</cx:pt>
          <cx:pt idx="17180">1</cx:pt>
          <cx:pt idx="17181">20</cx:pt>
          <cx:pt idx="17182">23</cx:pt>
          <cx:pt idx="17183">24</cx:pt>
          <cx:pt idx="17184">20</cx:pt>
          <cx:pt idx="17185">23</cx:pt>
          <cx:pt idx="17186">23</cx:pt>
          <cx:pt idx="17187">24</cx:pt>
          <cx:pt idx="17188">20</cx:pt>
          <cx:pt idx="17189">20</cx:pt>
          <cx:pt idx="17190">23</cx:pt>
          <cx:pt idx="17191">20</cx:pt>
          <cx:pt idx="17192">23</cx:pt>
          <cx:pt idx="17193">11</cx:pt>
          <cx:pt idx="17194">21</cx:pt>
          <cx:pt idx="17195">24</cx:pt>
          <cx:pt idx="17196">30</cx:pt>
          <cx:pt idx="17197">21</cx:pt>
          <cx:pt idx="17198">24</cx:pt>
          <cx:pt idx="17199">11</cx:pt>
          <cx:pt idx="17200">21</cx:pt>
          <cx:pt idx="17201">24</cx:pt>
          <cx:pt idx="17202">21</cx:pt>
          <cx:pt idx="17203">24</cx:pt>
          <cx:pt idx="17204">24</cx:pt>
          <cx:pt idx="17205">18</cx:pt>
          <cx:pt idx="17206">24</cx:pt>
          <cx:pt idx="17207">5</cx:pt>
          <cx:pt idx="17208">5</cx:pt>
          <cx:pt idx="17209">0</cx:pt>
          <cx:pt idx="17210">7</cx:pt>
          <cx:pt idx="17211">7</cx:pt>
          <cx:pt idx="17212">9</cx:pt>
          <cx:pt idx="17213">14</cx:pt>
          <cx:pt idx="17214">23</cx:pt>
          <cx:pt idx="17215">2</cx:pt>
          <cx:pt idx="17216">26</cx:pt>
          <cx:pt idx="17217">16</cx:pt>
          <cx:pt idx="17218">22</cx:pt>
          <cx:pt idx="17219">23</cx:pt>
          <cx:pt idx="17220">7</cx:pt>
          <cx:pt idx="17221">2</cx:pt>
          <cx:pt idx="17222">8</cx:pt>
          <cx:pt idx="17223">9</cx:pt>
          <cx:pt idx="17224">7</cx:pt>
          <cx:pt idx="17225">9</cx:pt>
          <cx:pt idx="17226">16</cx:pt>
          <cx:pt idx="17227">0</cx:pt>
          <cx:pt idx="17228">9</cx:pt>
          <cx:pt idx="17229">14</cx:pt>
          <cx:pt idx="17230">19</cx:pt>
          <cx:pt idx="17231">2</cx:pt>
          <cx:pt idx="17232">23</cx:pt>
          <cx:pt idx="17233">14</cx:pt>
          <cx:pt idx="17234">1</cx:pt>
          <cx:pt idx="17235">3</cx:pt>
          <cx:pt idx="17236">3</cx:pt>
          <cx:pt idx="17237">2</cx:pt>
          <cx:pt idx="17238">45</cx:pt>
          <cx:pt idx="17239">45</cx:pt>
          <cx:pt idx="17240">41</cx:pt>
          <cx:pt idx="17241">41</cx:pt>
          <cx:pt idx="17242">45</cx:pt>
          <cx:pt idx="17243">45</cx:pt>
          <cx:pt idx="17244">46</cx:pt>
          <cx:pt idx="17245">46</cx:pt>
          <cx:pt idx="17246">40</cx:pt>
          <cx:pt idx="17247">40</cx:pt>
          <cx:pt idx="17248">40</cx:pt>
          <cx:pt idx="17249">40</cx:pt>
          <cx:pt idx="17250">40</cx:pt>
          <cx:pt idx="17251">40</cx:pt>
          <cx:pt idx="17252">40</cx:pt>
          <cx:pt idx="17253">37</cx:pt>
          <cx:pt idx="17254">41</cx:pt>
          <cx:pt idx="17255">41</cx:pt>
          <cx:pt idx="17256">41</cx:pt>
          <cx:pt idx="17257">41</cx:pt>
          <cx:pt idx="17258">35</cx:pt>
          <cx:pt idx="17259">18</cx:pt>
          <cx:pt idx="17260">7</cx:pt>
          <cx:pt idx="17261">32</cx:pt>
          <cx:pt idx="17262">14</cx:pt>
          <cx:pt idx="17263">12</cx:pt>
          <cx:pt idx="17264">12</cx:pt>
          <cx:pt idx="17265">12</cx:pt>
          <cx:pt idx="17266">12</cx:pt>
          <cx:pt idx="17267">21</cx:pt>
          <cx:pt idx="17268">6</cx:pt>
          <cx:pt idx="17269">5</cx:pt>
          <cx:pt idx="17270">4</cx:pt>
          <cx:pt idx="17271">0</cx:pt>
          <cx:pt idx="17272">1</cx:pt>
          <cx:pt idx="17273">1</cx:pt>
          <cx:pt idx="17274">18</cx:pt>
          <cx:pt idx="17275">20</cx:pt>
          <cx:pt idx="17276">6</cx:pt>
          <cx:pt idx="17277">6</cx:pt>
          <cx:pt idx="17278">12</cx:pt>
          <cx:pt idx="17279">14</cx:pt>
          <cx:pt idx="17280">14</cx:pt>
          <cx:pt idx="17281">6</cx:pt>
          <cx:pt idx="17282">14</cx:pt>
          <cx:pt idx="17283">7</cx:pt>
          <cx:pt idx="17284">6</cx:pt>
          <cx:pt idx="17285">7</cx:pt>
          <cx:pt idx="17286">7</cx:pt>
          <cx:pt idx="17287">5</cx:pt>
          <cx:pt idx="17288">1</cx:pt>
          <cx:pt idx="17289">8</cx:pt>
          <cx:pt idx="17290">7</cx:pt>
          <cx:pt idx="17291">7</cx:pt>
          <cx:pt idx="17292">1</cx:pt>
          <cx:pt idx="17293">1</cx:pt>
          <cx:pt idx="17294">15</cx:pt>
          <cx:pt idx="17295">15</cx:pt>
          <cx:pt idx="17296">5</cx:pt>
          <cx:pt idx="17297">3</cx:pt>
          <cx:pt idx="17298">17</cx:pt>
          <cx:pt idx="17299">14</cx:pt>
          <cx:pt idx="17300">17</cx:pt>
          <cx:pt idx="17301">24</cx:pt>
          <cx:pt idx="17302">17</cx:pt>
          <cx:pt idx="17303">24</cx:pt>
          <cx:pt idx="17304">27</cx:pt>
          <cx:pt idx="17305">3</cx:pt>
          <cx:pt idx="17306">16</cx:pt>
          <cx:pt idx="17307">4</cx:pt>
          <cx:pt idx="17308">9</cx:pt>
          <cx:pt idx="17309">2</cx:pt>
          <cx:pt idx="17310">1</cx:pt>
          <cx:pt idx="17311">2</cx:pt>
          <cx:pt idx="17312">6</cx:pt>
          <cx:pt idx="17313">10</cx:pt>
          <cx:pt idx="17314">10</cx:pt>
          <cx:pt idx="17315">4</cx:pt>
          <cx:pt idx="17316">7</cx:pt>
          <cx:pt idx="17317">20</cx:pt>
          <cx:pt idx="17318">14</cx:pt>
          <cx:pt idx="17319">13</cx:pt>
          <cx:pt idx="17320">3</cx:pt>
          <cx:pt idx="17321">11</cx:pt>
          <cx:pt idx="17322">6</cx:pt>
          <cx:pt idx="17323">5</cx:pt>
          <cx:pt idx="17324">1</cx:pt>
          <cx:pt idx="17325">5</cx:pt>
          <cx:pt idx="17326">0</cx:pt>
          <cx:pt idx="17327">6</cx:pt>
          <cx:pt idx="17328">5</cx:pt>
          <cx:pt idx="17329">5</cx:pt>
          <cx:pt idx="17330">5</cx:pt>
          <cx:pt idx="17331">4</cx:pt>
          <cx:pt idx="17332">5</cx:pt>
          <cx:pt idx="17333">4</cx:pt>
          <cx:pt idx="17334">4</cx:pt>
          <cx:pt idx="17335">4</cx:pt>
          <cx:pt idx="17336">5</cx:pt>
          <cx:pt idx="17337">4</cx:pt>
          <cx:pt idx="17338">7</cx:pt>
          <cx:pt idx="17339">5</cx:pt>
          <cx:pt idx="17340">4</cx:pt>
          <cx:pt idx="17341">4</cx:pt>
          <cx:pt idx="17342">6</cx:pt>
          <cx:pt idx="17343">6</cx:pt>
          <cx:pt idx="17344">4</cx:pt>
          <cx:pt idx="17345">5</cx:pt>
          <cx:pt idx="17346">2</cx:pt>
          <cx:pt idx="17347">2</cx:pt>
          <cx:pt idx="17348">2</cx:pt>
          <cx:pt idx="17349">5</cx:pt>
          <cx:pt idx="17350">1</cx:pt>
          <cx:pt idx="17351">14</cx:pt>
          <cx:pt idx="17352">50</cx:pt>
          <cx:pt idx="17353">14</cx:pt>
          <cx:pt idx="17354">35</cx:pt>
          <cx:pt idx="17355">35</cx:pt>
          <cx:pt idx="17356">35</cx:pt>
          <cx:pt idx="17357">11</cx:pt>
          <cx:pt idx="17358">11</cx:pt>
          <cx:pt idx="17359">40</cx:pt>
          <cx:pt idx="17360">33</cx:pt>
          <cx:pt idx="17361">35</cx:pt>
          <cx:pt idx="17362">0</cx:pt>
          <cx:pt idx="17363">28</cx:pt>
          <cx:pt idx="17364">10</cx:pt>
          <cx:pt idx="17365">24</cx:pt>
          <cx:pt idx="17366">3</cx:pt>
          <cx:pt idx="17367">23</cx:pt>
          <cx:pt idx="17368">20</cx:pt>
          <cx:pt idx="17369">23</cx:pt>
          <cx:pt idx="17370">28</cx:pt>
          <cx:pt idx="17371">41</cx:pt>
          <cx:pt idx="17372">20</cx:pt>
          <cx:pt idx="17373">19</cx:pt>
          <cx:pt idx="17374">24</cx:pt>
          <cx:pt idx="17375">19</cx:pt>
          <cx:pt idx="17376">19</cx:pt>
          <cx:pt idx="17377">19</cx:pt>
          <cx:pt idx="17378">14</cx:pt>
          <cx:pt idx="17379">19</cx:pt>
          <cx:pt idx="17380">21</cx:pt>
          <cx:pt idx="17381">14</cx:pt>
          <cx:pt idx="17382">21</cx:pt>
          <cx:pt idx="17383">36</cx:pt>
          <cx:pt idx="17384">8</cx:pt>
          <cx:pt idx="17385">24</cx:pt>
          <cx:pt idx="17386">24</cx:pt>
          <cx:pt idx="17387">24</cx:pt>
          <cx:pt idx="17388">24</cx:pt>
          <cx:pt idx="17389">24</cx:pt>
          <cx:pt idx="17390">24</cx:pt>
          <cx:pt idx="17391">18</cx:pt>
          <cx:pt idx="17392">18</cx:pt>
          <cx:pt idx="17393">17</cx:pt>
          <cx:pt idx="17394">11</cx:pt>
          <cx:pt idx="17395">0</cx:pt>
          <cx:pt idx="17396">18</cx:pt>
          <cx:pt idx="17397">4</cx:pt>
          <cx:pt idx="17398">6</cx:pt>
          <cx:pt idx="17399">0</cx:pt>
          <cx:pt idx="17400">1</cx:pt>
          <cx:pt idx="17401">6</cx:pt>
          <cx:pt idx="17402">6</cx:pt>
          <cx:pt idx="17403">7</cx:pt>
          <cx:pt idx="17404">1</cx:pt>
          <cx:pt idx="17405">14</cx:pt>
          <cx:pt idx="17406">14</cx:pt>
          <cx:pt idx="17407">10</cx:pt>
          <cx:pt idx="17408">4</cx:pt>
          <cx:pt idx="17409">8</cx:pt>
          <cx:pt idx="17410">14</cx:pt>
          <cx:pt idx="17411">5</cx:pt>
          <cx:pt idx="17412">8</cx:pt>
          <cx:pt idx="17413">0</cx:pt>
          <cx:pt idx="17414">20</cx:pt>
          <cx:pt idx="17415">3</cx:pt>
          <cx:pt idx="17416">2</cx:pt>
          <cx:pt idx="17417">1</cx:pt>
          <cx:pt idx="17418">6</cx:pt>
          <cx:pt idx="17419">12</cx:pt>
          <cx:pt idx="17420">1</cx:pt>
          <cx:pt idx="17421">1</cx:pt>
          <cx:pt idx="17422">1</cx:pt>
          <cx:pt idx="17423">5</cx:pt>
          <cx:pt idx="17424">3</cx:pt>
          <cx:pt idx="17425">1</cx:pt>
          <cx:pt idx="17426">2</cx:pt>
          <cx:pt idx="17427">11</cx:pt>
          <cx:pt idx="17428">6</cx:pt>
          <cx:pt idx="17429">10</cx:pt>
          <cx:pt idx="17430">7</cx:pt>
          <cx:pt idx="17431">10</cx:pt>
          <cx:pt idx="17432">7</cx:pt>
          <cx:pt idx="17433">39</cx:pt>
          <cx:pt idx="17434">39</cx:pt>
          <cx:pt idx="17435">36</cx:pt>
          <cx:pt idx="17436">40</cx:pt>
          <cx:pt idx="17437">35</cx:pt>
          <cx:pt idx="17438">24</cx:pt>
          <cx:pt idx="17439">24</cx:pt>
          <cx:pt idx="17440">25</cx:pt>
          <cx:pt idx="17441">7</cx:pt>
          <cx:pt idx="17442">4</cx:pt>
          <cx:pt idx="17443">10</cx:pt>
          <cx:pt idx="17444">5</cx:pt>
          <cx:pt idx="17445">16</cx:pt>
          <cx:pt idx="17446">12</cx:pt>
          <cx:pt idx="17447">7</cx:pt>
          <cx:pt idx="17448">1</cx:pt>
          <cx:pt idx="17449">3</cx:pt>
          <cx:pt idx="17450">9</cx:pt>
          <cx:pt idx="17451">1</cx:pt>
          <cx:pt idx="17452">13</cx:pt>
          <cx:pt idx="17453">16</cx:pt>
          <cx:pt idx="17454">12</cx:pt>
          <cx:pt idx="17455">12</cx:pt>
          <cx:pt idx="17456">12</cx:pt>
          <cx:pt idx="17457">3</cx:pt>
          <cx:pt idx="17458">1</cx:pt>
          <cx:pt idx="17459">9</cx:pt>
          <cx:pt idx="17460">65</cx:pt>
          <cx:pt idx="17461">0</cx:pt>
          <cx:pt idx="17462">65</cx:pt>
          <cx:pt idx="17463">0</cx:pt>
          <cx:pt idx="17464">14</cx:pt>
          <cx:pt idx="17465">17</cx:pt>
          <cx:pt idx="17466">16</cx:pt>
          <cx:pt idx="17467">16</cx:pt>
          <cx:pt idx="17468">21</cx:pt>
          <cx:pt idx="17469">21</cx:pt>
          <cx:pt idx="17470">21</cx:pt>
          <cx:pt idx="17471">19</cx:pt>
          <cx:pt idx="17472">19</cx:pt>
          <cx:pt idx="17473">19</cx:pt>
          <cx:pt idx="17474">18</cx:pt>
          <cx:pt idx="17475">19</cx:pt>
          <cx:pt idx="17476">19</cx:pt>
          <cx:pt idx="17477">19</cx:pt>
          <cx:pt idx="17478">15</cx:pt>
          <cx:pt idx="17479">15</cx:pt>
          <cx:pt idx="17480">15</cx:pt>
          <cx:pt idx="17481">17</cx:pt>
          <cx:pt idx="17482">16</cx:pt>
          <cx:pt idx="17483">19</cx:pt>
          <cx:pt idx="17484">21</cx:pt>
          <cx:pt idx="17485">21</cx:pt>
          <cx:pt idx="17486">25</cx:pt>
          <cx:pt idx="17487">8</cx:pt>
          <cx:pt idx="17488">9</cx:pt>
          <cx:pt idx="17489">5</cx:pt>
          <cx:pt idx="17490">4</cx:pt>
          <cx:pt idx="17491">14</cx:pt>
          <cx:pt idx="17492">23</cx:pt>
          <cx:pt idx="17493">4</cx:pt>
          <cx:pt idx="17494">35</cx:pt>
          <cx:pt idx="17495">23</cx:pt>
          <cx:pt idx="17496">27</cx:pt>
          <cx:pt idx="17497">28</cx:pt>
          <cx:pt idx="17498">1</cx:pt>
          <cx:pt idx="17499">8</cx:pt>
          <cx:pt idx="17500">8</cx:pt>
          <cx:pt idx="17501">31</cx:pt>
          <cx:pt idx="17502">9</cx:pt>
          <cx:pt idx="17503">24</cx:pt>
          <cx:pt idx="17504">1</cx:pt>
          <cx:pt idx="17505">1</cx:pt>
          <cx:pt idx="17506">1</cx:pt>
          <cx:pt idx="17507">1</cx:pt>
          <cx:pt idx="17508">1</cx:pt>
          <cx:pt idx="17509">26</cx:pt>
          <cx:pt idx="17510">25</cx:pt>
          <cx:pt idx="17511">26</cx:pt>
          <cx:pt idx="17512">25</cx:pt>
          <cx:pt idx="17513">23</cx:pt>
          <cx:pt idx="17514">22</cx:pt>
          <cx:pt idx="17515">30</cx:pt>
          <cx:pt idx="17516">26</cx:pt>
          <cx:pt idx="17517">29</cx:pt>
          <cx:pt idx="17518">29</cx:pt>
          <cx:pt idx="17519">30</cx:pt>
          <cx:pt idx="17520">3</cx:pt>
          <cx:pt idx="17521">3</cx:pt>
          <cx:pt idx="17522">3</cx:pt>
          <cx:pt idx="17523">5</cx:pt>
          <cx:pt idx="17524">5</cx:pt>
          <cx:pt idx="17525">5</cx:pt>
          <cx:pt idx="17526">5</cx:pt>
          <cx:pt idx="17527">5</cx:pt>
          <cx:pt idx="17528">5</cx:pt>
          <cx:pt idx="17529">5</cx:pt>
          <cx:pt idx="17530">29</cx:pt>
          <cx:pt idx="17531">29</cx:pt>
          <cx:pt idx="17532">29</cx:pt>
          <cx:pt idx="17533">27</cx:pt>
          <cx:pt idx="17534">5</cx:pt>
          <cx:pt idx="17535">9</cx:pt>
          <cx:pt idx="17536">5</cx:pt>
          <cx:pt idx="17537">3</cx:pt>
          <cx:pt idx="17538">1</cx:pt>
          <cx:pt idx="17539">17</cx:pt>
          <cx:pt idx="17540">17</cx:pt>
          <cx:pt idx="17541">17</cx:pt>
          <cx:pt idx="17542">51</cx:pt>
          <cx:pt idx="17543">51</cx:pt>
          <cx:pt idx="17544">51</cx:pt>
          <cx:pt idx="17545">51</cx:pt>
          <cx:pt idx="17546">51</cx:pt>
          <cx:pt idx="17547">51</cx:pt>
          <cx:pt idx="17548">28</cx:pt>
          <cx:pt idx="17549">2</cx:pt>
          <cx:pt idx="17550">2</cx:pt>
          <cx:pt idx="17551">2</cx:pt>
          <cx:pt idx="17552">2</cx:pt>
          <cx:pt idx="17553">2</cx:pt>
          <cx:pt idx="17554">2</cx:pt>
          <cx:pt idx="17555">2</cx:pt>
          <cx:pt idx="17556">43</cx:pt>
          <cx:pt idx="17557">39</cx:pt>
          <cx:pt idx="17558">42</cx:pt>
          <cx:pt idx="17559">38</cx:pt>
          <cx:pt idx="17560">39</cx:pt>
          <cx:pt idx="17561">39</cx:pt>
          <cx:pt idx="17562">42</cx:pt>
          <cx:pt idx="17563">44</cx:pt>
          <cx:pt idx="17564">43</cx:pt>
          <cx:pt idx="17565">18</cx:pt>
          <cx:pt idx="17566">7</cx:pt>
          <cx:pt idx="17567">32</cx:pt>
          <cx:pt idx="17568">32</cx:pt>
          <cx:pt idx="17569">32</cx:pt>
          <cx:pt idx="17570">8</cx:pt>
          <cx:pt idx="17571">1</cx:pt>
          <cx:pt idx="17572">31</cx:pt>
          <cx:pt idx="17573">1</cx:pt>
          <cx:pt idx="17574">7</cx:pt>
          <cx:pt idx="17575">19</cx:pt>
          <cx:pt idx="17576">14</cx:pt>
          <cx:pt idx="17577">0</cx:pt>
          <cx:pt idx="17578">0</cx:pt>
          <cx:pt idx="17579">6</cx:pt>
          <cx:pt idx="17580">6</cx:pt>
          <cx:pt idx="17581">1</cx:pt>
          <cx:pt idx="17582">1</cx:pt>
          <cx:pt idx="17583">9</cx:pt>
          <cx:pt idx="17584">8</cx:pt>
          <cx:pt idx="17585">5</cx:pt>
          <cx:pt idx="17586">1</cx:pt>
          <cx:pt idx="17587">2</cx:pt>
          <cx:pt idx="17588">2</cx:pt>
          <cx:pt idx="17589">8</cx:pt>
          <cx:pt idx="17590">2</cx:pt>
          <cx:pt idx="17591">5</cx:pt>
          <cx:pt idx="17592">0</cx:pt>
          <cx:pt idx="17593">0</cx:pt>
          <cx:pt idx="17594">7</cx:pt>
          <cx:pt idx="17595">7</cx:pt>
          <cx:pt idx="17596">3</cx:pt>
          <cx:pt idx="17597">9</cx:pt>
          <cx:pt idx="17598">9</cx:pt>
          <cx:pt idx="17599">3</cx:pt>
          <cx:pt idx="17600">10</cx:pt>
          <cx:pt idx="17601">0</cx:pt>
          <cx:pt idx="17602">14</cx:pt>
          <cx:pt idx="17603">1</cx:pt>
          <cx:pt idx="17604">6</cx:pt>
          <cx:pt idx="17605">7</cx:pt>
          <cx:pt idx="17606">4</cx:pt>
          <cx:pt idx="17607">4</cx:pt>
          <cx:pt idx="17608">2</cx:pt>
          <cx:pt idx="17609">5</cx:pt>
          <cx:pt idx="17610">18</cx:pt>
          <cx:pt idx="17611">2</cx:pt>
          <cx:pt idx="17612">7</cx:pt>
          <cx:pt idx="17613">7</cx:pt>
          <cx:pt idx="17614">6</cx:pt>
          <cx:pt idx="17615">1</cx:pt>
          <cx:pt idx="17616">1</cx:pt>
          <cx:pt idx="17617">1</cx:pt>
          <cx:pt idx="17618">1</cx:pt>
          <cx:pt idx="17619">1</cx:pt>
          <cx:pt idx="17620">1</cx:pt>
          <cx:pt idx="17621">1</cx:pt>
          <cx:pt idx="17622">1</cx:pt>
          <cx:pt idx="17623">0</cx:pt>
          <cx:pt idx="17624">1</cx:pt>
          <cx:pt idx="17625">1</cx:pt>
          <cx:pt idx="17626">14</cx:pt>
          <cx:pt idx="17627">26</cx:pt>
          <cx:pt idx="17628">14</cx:pt>
          <cx:pt idx="17629">0</cx:pt>
          <cx:pt idx="17630">18</cx:pt>
          <cx:pt idx="17631">0</cx:pt>
          <cx:pt idx="17632">22</cx:pt>
          <cx:pt idx="17633">22</cx:pt>
          <cx:pt idx="17634">23</cx:pt>
          <cx:pt idx="17635">15</cx:pt>
          <cx:pt idx="17636">35</cx:pt>
          <cx:pt idx="17637">30</cx:pt>
          <cx:pt idx="17638">30</cx:pt>
          <cx:pt idx="17639">39</cx:pt>
          <cx:pt idx="17640">1</cx:pt>
          <cx:pt idx="17641">0</cx:pt>
          <cx:pt idx="17642">0</cx:pt>
          <cx:pt idx="17643">18</cx:pt>
          <cx:pt idx="17644">18</cx:pt>
          <cx:pt idx="17645">18</cx:pt>
          <cx:pt idx="17646">18</cx:pt>
          <cx:pt idx="17647">1</cx:pt>
          <cx:pt idx="17648">0</cx:pt>
          <cx:pt idx="17649">1</cx:pt>
          <cx:pt idx="17650">1</cx:pt>
          <cx:pt idx="17651">17</cx:pt>
          <cx:pt idx="17652">3</cx:pt>
          <cx:pt idx="17653">3</cx:pt>
          <cx:pt idx="17654">3</cx:pt>
          <cx:pt idx="17655">21</cx:pt>
          <cx:pt idx="17656">18</cx:pt>
          <cx:pt idx="17657">18</cx:pt>
          <cx:pt idx="17658">3</cx:pt>
          <cx:pt idx="17659">1</cx:pt>
          <cx:pt idx="17660">7</cx:pt>
          <cx:pt idx="17661">3</cx:pt>
          <cx:pt idx="17662">2</cx:pt>
          <cx:pt idx="17663">3</cx:pt>
          <cx:pt idx="17664">3</cx:pt>
          <cx:pt idx="17665">1</cx:pt>
          <cx:pt idx="17666">1</cx:pt>
          <cx:pt idx="17667">1</cx:pt>
          <cx:pt idx="17668">1</cx:pt>
          <cx:pt idx="17669">1</cx:pt>
          <cx:pt idx="17670">1</cx:pt>
          <cx:pt idx="17671">1</cx:pt>
          <cx:pt idx="17672">1</cx:pt>
          <cx:pt idx="17673">1</cx:pt>
          <cx:pt idx="17674">1</cx:pt>
          <cx:pt idx="17675">1</cx:pt>
          <cx:pt idx="17676">0</cx:pt>
          <cx:pt idx="17677">8</cx:pt>
          <cx:pt idx="17678">0</cx:pt>
          <cx:pt idx="17679">6</cx:pt>
          <cx:pt idx="17680">6</cx:pt>
          <cx:pt idx="17681">21</cx:pt>
          <cx:pt idx="17682">2</cx:pt>
          <cx:pt idx="17683">3</cx:pt>
          <cx:pt idx="17684">3</cx:pt>
          <cx:pt idx="17685">17</cx:pt>
          <cx:pt idx="17686">2</cx:pt>
          <cx:pt idx="17687">9</cx:pt>
          <cx:pt idx="17688">29</cx:pt>
          <cx:pt idx="17689">14</cx:pt>
          <cx:pt idx="17690">19</cx:pt>
          <cx:pt idx="17691">7</cx:pt>
          <cx:pt idx="17692">7</cx:pt>
          <cx:pt idx="17693">22</cx:pt>
          <cx:pt idx="17694">22</cx:pt>
          <cx:pt idx="17695">18</cx:pt>
          <cx:pt idx="17696">18</cx:pt>
          <cx:pt idx="17697">18</cx:pt>
          <cx:pt idx="17698">17</cx:pt>
          <cx:pt idx="17699">23</cx:pt>
          <cx:pt idx="17700">16</cx:pt>
          <cx:pt idx="17701">23</cx:pt>
          <cx:pt idx="17702">22</cx:pt>
          <cx:pt idx="17703">21</cx:pt>
          <cx:pt idx="17704">6</cx:pt>
          <cx:pt idx="17705">6</cx:pt>
          <cx:pt idx="17706">7</cx:pt>
          <cx:pt idx="17707">16</cx:pt>
          <cx:pt idx="17708">16</cx:pt>
          <cx:pt idx="17709">15</cx:pt>
          <cx:pt idx="17710">23</cx:pt>
          <cx:pt idx="17711">23</cx:pt>
          <cx:pt idx="17712">23</cx:pt>
          <cx:pt idx="17713">0</cx:pt>
          <cx:pt idx="17714">23</cx:pt>
          <cx:pt idx="17715">14</cx:pt>
          <cx:pt idx="17716">18</cx:pt>
          <cx:pt idx="17717">18</cx:pt>
          <cx:pt idx="17718">18</cx:pt>
          <cx:pt idx="17719">18</cx:pt>
          <cx:pt idx="17720">16</cx:pt>
          <cx:pt idx="17721">4</cx:pt>
          <cx:pt idx="17722">1</cx:pt>
          <cx:pt idx="17723">4</cx:pt>
          <cx:pt idx="17724">4</cx:pt>
          <cx:pt idx="17725">7</cx:pt>
          <cx:pt idx="17726">2</cx:pt>
          <cx:pt idx="17727">7</cx:pt>
          <cx:pt idx="17728">8</cx:pt>
          <cx:pt idx="17729">2</cx:pt>
          <cx:pt idx="17730">8</cx:pt>
          <cx:pt idx="17731">2</cx:pt>
          <cx:pt idx="17732">0</cx:pt>
          <cx:pt idx="17733">0</cx:pt>
          <cx:pt idx="17734">16</cx:pt>
          <cx:pt idx="17735">3</cx:pt>
          <cx:pt idx="17736">3</cx:pt>
          <cx:pt idx="17737">3</cx:pt>
          <cx:pt idx="17738">0</cx:pt>
          <cx:pt idx="17739">0</cx:pt>
          <cx:pt idx="17740">0</cx:pt>
          <cx:pt idx="17741">0</cx:pt>
          <cx:pt idx="17742">0</cx:pt>
          <cx:pt idx="17743">0</cx:pt>
          <cx:pt idx="17744">16</cx:pt>
          <cx:pt idx="17745">2</cx:pt>
          <cx:pt idx="17746">2</cx:pt>
          <cx:pt idx="17747">17</cx:pt>
          <cx:pt idx="17748">16</cx:pt>
          <cx:pt idx="17749">61</cx:pt>
          <cx:pt idx="17750">66</cx:pt>
          <cx:pt idx="17751">66</cx:pt>
          <cx:pt idx="17752">66</cx:pt>
          <cx:pt idx="17753">62</cx:pt>
          <cx:pt idx="17754">61</cx:pt>
          <cx:pt idx="17755">57</cx:pt>
          <cx:pt idx="17756">56</cx:pt>
          <cx:pt idx="17757">63</cx:pt>
          <cx:pt idx="17758">56</cx:pt>
          <cx:pt idx="17759">56</cx:pt>
          <cx:pt idx="17760">57</cx:pt>
          <cx:pt idx="17761">57</cx:pt>
          <cx:pt idx="17762">58</cx:pt>
          <cx:pt idx="17763">58</cx:pt>
          <cx:pt idx="17764">58</cx:pt>
          <cx:pt idx="17765">58</cx:pt>
          <cx:pt idx="17766">60</cx:pt>
          <cx:pt idx="17767">60</cx:pt>
          <cx:pt idx="17768">35</cx:pt>
          <cx:pt idx="17769">7</cx:pt>
          <cx:pt idx="17770">51</cx:pt>
          <cx:pt idx="17771">55</cx:pt>
          <cx:pt idx="17772">48</cx:pt>
          <cx:pt idx="17773">55</cx:pt>
          <cx:pt idx="17774">59</cx:pt>
          <cx:pt idx="17775">53</cx:pt>
          <cx:pt idx="17776">1</cx:pt>
          <cx:pt idx="17777">1</cx:pt>
          <cx:pt idx="17778">1</cx:pt>
          <cx:pt idx="17779">66</cx:pt>
          <cx:pt idx="17780">56</cx:pt>
          <cx:pt idx="17781">66</cx:pt>
          <cx:pt idx="17782">66</cx:pt>
          <cx:pt idx="17783">7</cx:pt>
          <cx:pt idx="17784">56</cx:pt>
          <cx:pt idx="17785">0</cx:pt>
          <cx:pt idx="17786">0</cx:pt>
          <cx:pt idx="17787">66</cx:pt>
          <cx:pt idx="17788">0</cx:pt>
          <cx:pt idx="17789">66</cx:pt>
          <cx:pt idx="17790">63</cx:pt>
          <cx:pt idx="17791">67</cx:pt>
          <cx:pt idx="17792">67</cx:pt>
          <cx:pt idx="17793">67</cx:pt>
          <cx:pt idx="17794">64</cx:pt>
          <cx:pt idx="17795">62</cx:pt>
          <cx:pt idx="17796">62</cx:pt>
          <cx:pt idx="17797">66</cx:pt>
          <cx:pt idx="17798">13</cx:pt>
          <cx:pt idx="17799">67</cx:pt>
          <cx:pt idx="17800">67</cx:pt>
          <cx:pt idx="17801">1</cx:pt>
          <cx:pt idx="17802">62</cx:pt>
          <cx:pt idx="17803">63</cx:pt>
          <cx:pt idx="17804">59</cx:pt>
          <cx:pt idx="17805">59</cx:pt>
          <cx:pt idx="17806">21</cx:pt>
          <cx:pt idx="17807">22</cx:pt>
          <cx:pt idx="17808">22</cx:pt>
          <cx:pt idx="17809">22</cx:pt>
          <cx:pt idx="17810">3</cx:pt>
          <cx:pt idx="17811">6</cx:pt>
          <cx:pt idx="17812">8</cx:pt>
          <cx:pt idx="17813">22</cx:pt>
          <cx:pt idx="17814">21</cx:pt>
          <cx:pt idx="17815">14</cx:pt>
          <cx:pt idx="17816">23</cx:pt>
          <cx:pt idx="17817">16</cx:pt>
          <cx:pt idx="17818">21</cx:pt>
          <cx:pt idx="17819">22</cx:pt>
          <cx:pt idx="17820">22</cx:pt>
          <cx:pt idx="17821">21</cx:pt>
          <cx:pt idx="17822">16</cx:pt>
          <cx:pt idx="17823">16</cx:pt>
          <cx:pt idx="17824">16</cx:pt>
          <cx:pt idx="17825">16</cx:pt>
          <cx:pt idx="17826">7</cx:pt>
          <cx:pt idx="17827">7</cx:pt>
          <cx:pt idx="17828">0</cx:pt>
          <cx:pt idx="17829">16</cx:pt>
          <cx:pt idx="17830">15</cx:pt>
          <cx:pt idx="17831">9</cx:pt>
          <cx:pt idx="17832">16</cx:pt>
          <cx:pt idx="17833">48</cx:pt>
          <cx:pt idx="17834">48</cx:pt>
          <cx:pt idx="17835">49</cx:pt>
          <cx:pt idx="17836">49</cx:pt>
          <cx:pt idx="17837">13</cx:pt>
          <cx:pt idx="17838">57</cx:pt>
          <cx:pt idx="17839">56</cx:pt>
          <cx:pt idx="17840">56</cx:pt>
          <cx:pt idx="17841">60</cx:pt>
          <cx:pt idx="17842">66</cx:pt>
          <cx:pt idx="17843">66</cx:pt>
          <cx:pt idx="17844">57</cx:pt>
          <cx:pt idx="17845">57</cx:pt>
          <cx:pt idx="17846">52</cx:pt>
          <cx:pt idx="17847">20</cx:pt>
          <cx:pt idx="17848">20</cx:pt>
          <cx:pt idx="17849">20</cx:pt>
          <cx:pt idx="17850">20</cx:pt>
          <cx:pt idx="17851">21</cx:pt>
          <cx:pt idx="17852">21</cx:pt>
          <cx:pt idx="17853">16</cx:pt>
          <cx:pt idx="17854">0</cx:pt>
          <cx:pt idx="17855">16</cx:pt>
          <cx:pt idx="17856">14</cx:pt>
          <cx:pt idx="17857">2</cx:pt>
          <cx:pt idx="17858">16</cx:pt>
          <cx:pt idx="17859">19</cx:pt>
          <cx:pt idx="17860">16</cx:pt>
          <cx:pt idx="17861">14</cx:pt>
          <cx:pt idx="17862">18</cx:pt>
          <cx:pt idx="17863">19</cx:pt>
          <cx:pt idx="17864">18</cx:pt>
          <cx:pt idx="17865">18</cx:pt>
          <cx:pt idx="17866">18</cx:pt>
          <cx:pt idx="17867">2</cx:pt>
          <cx:pt idx="17868">2</cx:pt>
          <cx:pt idx="17869">66</cx:pt>
          <cx:pt idx="17870">20</cx:pt>
          <cx:pt idx="17871">0</cx:pt>
          <cx:pt idx="17872">20</cx:pt>
          <cx:pt idx="17873">61</cx:pt>
          <cx:pt idx="17874">2</cx:pt>
          <cx:pt idx="17875">63</cx:pt>
          <cx:pt idx="17876">63</cx:pt>
          <cx:pt idx="17877">9</cx:pt>
          <cx:pt idx="17878">9</cx:pt>
          <cx:pt idx="17879">12</cx:pt>
          <cx:pt idx="17880">13</cx:pt>
          <cx:pt idx="17881">14</cx:pt>
          <cx:pt idx="17882">7</cx:pt>
          <cx:pt idx="17883">7</cx:pt>
          <cx:pt idx="17884">8</cx:pt>
          <cx:pt idx="17885">9</cx:pt>
          <cx:pt idx="17886">15</cx:pt>
          <cx:pt idx="17887">15</cx:pt>
          <cx:pt idx="17888">8</cx:pt>
          <cx:pt idx="17889">0</cx:pt>
          <cx:pt idx="17890">5</cx:pt>
          <cx:pt idx="17891">7</cx:pt>
          <cx:pt idx="17892">3</cx:pt>
          <cx:pt idx="17893">3</cx:pt>
          <cx:pt idx="17894">3</cx:pt>
          <cx:pt idx="17895">3</cx:pt>
          <cx:pt idx="17896">0</cx:pt>
          <cx:pt idx="17897">5</cx:pt>
          <cx:pt idx="17898">0</cx:pt>
          <cx:pt idx="17899">0</cx:pt>
          <cx:pt idx="17900">6</cx:pt>
          <cx:pt idx="17901">20</cx:pt>
          <cx:pt idx="17902">16</cx:pt>
          <cx:pt idx="17903">19</cx:pt>
          <cx:pt idx="17904">15</cx:pt>
          <cx:pt idx="17905">15</cx:pt>
          <cx:pt idx="17906">21</cx:pt>
          <cx:pt idx="17907">14</cx:pt>
          <cx:pt idx="17908">19</cx:pt>
          <cx:pt idx="17909">14</cx:pt>
          <cx:pt idx="17910">14</cx:pt>
          <cx:pt idx="17911">15</cx:pt>
          <cx:pt idx="17912">21</cx:pt>
          <cx:pt idx="17913">7</cx:pt>
          <cx:pt idx="17914">15</cx:pt>
          <cx:pt idx="17915">2</cx:pt>
          <cx:pt idx="17916">35</cx:pt>
          <cx:pt idx="17917">34</cx:pt>
          <cx:pt idx="17918">28</cx:pt>
          <cx:pt idx="17919">66</cx:pt>
          <cx:pt idx="17920">66</cx:pt>
          <cx:pt idx="17921">62</cx:pt>
          <cx:pt idx="17922">62</cx:pt>
          <cx:pt idx="17923">62</cx:pt>
          <cx:pt idx="17924">22</cx:pt>
          <cx:pt idx="17925">1</cx:pt>
          <cx:pt idx="17926">63</cx:pt>
          <cx:pt idx="17927">66</cx:pt>
          <cx:pt idx="17928">66</cx:pt>
          <cx:pt idx="17929">66</cx:pt>
          <cx:pt idx="17930">34</cx:pt>
          <cx:pt idx="17931">67</cx:pt>
          <cx:pt idx="17932">67</cx:pt>
          <cx:pt idx="17933">68</cx:pt>
          <cx:pt idx="17934">68</cx:pt>
          <cx:pt idx="17935">62</cx:pt>
          <cx:pt idx="17936">62</cx:pt>
          <cx:pt idx="17937">57</cx:pt>
          <cx:pt idx="17938">68</cx:pt>
          <cx:pt idx="17939">68</cx:pt>
          <cx:pt idx="17940">68</cx:pt>
          <cx:pt idx="17941">0</cx:pt>
          <cx:pt idx="17942">61</cx:pt>
          <cx:pt idx="17943">63</cx:pt>
          <cx:pt idx="17944">63</cx:pt>
          <cx:pt idx="17945">4</cx:pt>
          <cx:pt idx="17946">67</cx:pt>
          <cx:pt idx="17947">64</cx:pt>
          <cx:pt idx="17948">62</cx:pt>
          <cx:pt idx="17949">62</cx:pt>
          <cx:pt idx="17950">17</cx:pt>
          <cx:pt idx="17951">17</cx:pt>
          <cx:pt idx="17952">17</cx:pt>
          <cx:pt idx="17953">17</cx:pt>
          <cx:pt idx="17954">1</cx:pt>
          <cx:pt idx="17955">50</cx:pt>
          <cx:pt idx="17956">50</cx:pt>
          <cx:pt idx="17957">28</cx:pt>
          <cx:pt idx="17958">1</cx:pt>
          <cx:pt idx="17959">47</cx:pt>
          <cx:pt idx="17960">55</cx:pt>
          <cx:pt idx="17961">3</cx:pt>
          <cx:pt idx="17962">3</cx:pt>
          <cx:pt idx="17963">2</cx:pt>
          <cx:pt idx="17964">8</cx:pt>
          <cx:pt idx="17965">2</cx:pt>
          <cx:pt idx="17966">2</cx:pt>
          <cx:pt idx="17967">7</cx:pt>
          <cx:pt idx="17968">5</cx:pt>
          <cx:pt idx="17969">1</cx:pt>
          <cx:pt idx="17970">6</cx:pt>
          <cx:pt idx="17971">6</cx:pt>
          <cx:pt idx="17972">5</cx:pt>
          <cx:pt idx="17973">5</cx:pt>
          <cx:pt idx="17974">0</cx:pt>
          <cx:pt idx="17975">4</cx:pt>
          <cx:pt idx="17976">4</cx:pt>
          <cx:pt idx="17977">2</cx:pt>
          <cx:pt idx="17978">7</cx:pt>
          <cx:pt idx="17979">2</cx:pt>
          <cx:pt idx="17980">7</cx:pt>
          <cx:pt idx="17981">8</cx:pt>
          <cx:pt idx="17982">1</cx:pt>
          <cx:pt idx="17983">8</cx:pt>
          <cx:pt idx="17984">2</cx:pt>
          <cx:pt idx="17985">9</cx:pt>
          <cx:pt idx="17986">2</cx:pt>
          <cx:pt idx="17987">2</cx:pt>
          <cx:pt idx="17988">2</cx:pt>
          <cx:pt idx="17989">14</cx:pt>
          <cx:pt idx="17990">14</cx:pt>
          <cx:pt idx="17991">15</cx:pt>
          <cx:pt idx="17992">2</cx:pt>
          <cx:pt idx="17993">2</cx:pt>
          <cx:pt idx="17994">7</cx:pt>
          <cx:pt idx="17995">7</cx:pt>
          <cx:pt idx="17996">16</cx:pt>
          <cx:pt idx="17997">2</cx:pt>
          <cx:pt idx="17998">2</cx:pt>
          <cx:pt idx="17999">2</cx:pt>
          <cx:pt idx="18000">2</cx:pt>
          <cx:pt idx="18001">2</cx:pt>
          <cx:pt idx="18002">3</cx:pt>
          <cx:pt idx="18003">3</cx:pt>
          <cx:pt idx="18004">2</cx:pt>
          <cx:pt idx="18005">1</cx:pt>
          <cx:pt idx="18006">13</cx:pt>
          <cx:pt idx="18007">13</cx:pt>
          <cx:pt idx="18008">13</cx:pt>
          <cx:pt idx="18009">13</cx:pt>
          <cx:pt idx="18010">2</cx:pt>
          <cx:pt idx="18011">13</cx:pt>
          <cx:pt idx="18012">7</cx:pt>
          <cx:pt idx="18013">13</cx:pt>
          <cx:pt idx="18014">16</cx:pt>
          <cx:pt idx="18015">9</cx:pt>
          <cx:pt idx="18016">12</cx:pt>
          <cx:pt idx="18017">13</cx:pt>
          <cx:pt idx="18018">14</cx:pt>
          <cx:pt idx="18019">13</cx:pt>
          <cx:pt idx="18020">20</cx:pt>
          <cx:pt idx="18021">13</cx:pt>
          <cx:pt idx="18022">19</cx:pt>
          <cx:pt idx="18023">8</cx:pt>
          <cx:pt idx="18024">8</cx:pt>
          <cx:pt idx="18025">21</cx:pt>
          <cx:pt idx="18026">21</cx:pt>
          <cx:pt idx="18027">19</cx:pt>
          <cx:pt idx="18028">18</cx:pt>
          <cx:pt idx="18029">20</cx:pt>
          <cx:pt idx="18030">20</cx:pt>
          <cx:pt idx="18031">19</cx:pt>
          <cx:pt idx="18032">19</cx:pt>
          <cx:pt idx="18033">3</cx:pt>
          <cx:pt idx="18034">16</cx:pt>
          <cx:pt idx="18035">16</cx:pt>
          <cx:pt idx="18036">6</cx:pt>
          <cx:pt idx="18037">8</cx:pt>
          <cx:pt idx="18038">1</cx:pt>
          <cx:pt idx="18039">8</cx:pt>
          <cx:pt idx="18040">8</cx:pt>
          <cx:pt idx="18041">7</cx:pt>
          <cx:pt idx="18042">21</cx:pt>
          <cx:pt idx="18043">21</cx:pt>
          <cx:pt idx="18044">19</cx:pt>
          <cx:pt idx="18045">21</cx:pt>
          <cx:pt idx="18046">21</cx:pt>
          <cx:pt idx="18047">19</cx:pt>
          <cx:pt idx="18048">21</cx:pt>
          <cx:pt idx="18049">21</cx:pt>
          <cx:pt idx="18050">21</cx:pt>
          <cx:pt idx="18051">22</cx:pt>
          <cx:pt idx="18052">22</cx:pt>
          <cx:pt idx="18053">22</cx:pt>
          <cx:pt idx="18054">21</cx:pt>
          <cx:pt idx="18055">22</cx:pt>
          <cx:pt idx="18056">22</cx:pt>
          <cx:pt idx="18057">3</cx:pt>
          <cx:pt idx="18058">22</cx:pt>
          <cx:pt idx="18059">1</cx:pt>
          <cx:pt idx="18060">17</cx:pt>
          <cx:pt idx="18061">7</cx:pt>
          <cx:pt idx="18062">18</cx:pt>
          <cx:pt idx="18063">18</cx:pt>
          <cx:pt idx="18064">18</cx:pt>
          <cx:pt idx="18065">16</cx:pt>
          <cx:pt idx="18066">16</cx:pt>
          <cx:pt idx="18067">23</cx:pt>
          <cx:pt idx="18068">16</cx:pt>
          <cx:pt idx="18069">23</cx:pt>
          <cx:pt idx="18070">18</cx:pt>
          <cx:pt idx="18071">18</cx:pt>
          <cx:pt idx="18072">21</cx:pt>
          <cx:pt idx="18073">22</cx:pt>
          <cx:pt idx="18074">22</cx:pt>
          <cx:pt idx="18075">22</cx:pt>
          <cx:pt idx="18076">22</cx:pt>
          <cx:pt idx="18077">1</cx:pt>
          <cx:pt idx="18078">21</cx:pt>
          <cx:pt idx="18079">21</cx:pt>
          <cx:pt idx="18080">6</cx:pt>
          <cx:pt idx="18081">0</cx:pt>
          <cx:pt idx="18082">21</cx:pt>
          <cx:pt idx="18083">8</cx:pt>
          <cx:pt idx="18084">2</cx:pt>
          <cx:pt idx="18085">27</cx:pt>
          <cx:pt idx="18086">8</cx:pt>
          <cx:pt idx="18087">23</cx:pt>
          <cx:pt idx="18088">27</cx:pt>
          <cx:pt idx="18089">20</cx:pt>
          <cx:pt idx="18090">20</cx:pt>
          <cx:pt idx="18091">27</cx:pt>
          <cx:pt idx="18092">20</cx:pt>
          <cx:pt idx="18093">27</cx:pt>
          <cx:pt idx="18094">8</cx:pt>
          <cx:pt idx="18095">8</cx:pt>
          <cx:pt idx="18096">0</cx:pt>
          <cx:pt idx="18097">8</cx:pt>
          <cx:pt idx="18098">27</cx:pt>
          <cx:pt idx="18099">28</cx:pt>
          <cx:pt idx="18100">7</cx:pt>
          <cx:pt idx="18101">28</cx:pt>
          <cx:pt idx="18102">21</cx:pt>
          <cx:pt idx="18103">26</cx:pt>
          <cx:pt idx="18104">21</cx:pt>
          <cx:pt idx="18105">20</cx:pt>
          <cx:pt idx="18106">2</cx:pt>
          <cx:pt idx="18107">8</cx:pt>
          <cx:pt idx="18108">8</cx:pt>
          <cx:pt idx="18109">13</cx:pt>
          <cx:pt idx="18110">13</cx:pt>
          <cx:pt idx="18111">6</cx:pt>
          <cx:pt idx="18112">16</cx:pt>
          <cx:pt idx="18113">7</cx:pt>
          <cx:pt idx="18114">16</cx:pt>
          <cx:pt idx="18115">16</cx:pt>
          <cx:pt idx="18116">8</cx:pt>
          <cx:pt idx="18117">15</cx:pt>
          <cx:pt idx="18118">15</cx:pt>
          <cx:pt idx="18119">15</cx:pt>
          <cx:pt idx="18120">1</cx:pt>
          <cx:pt idx="18121">21</cx:pt>
          <cx:pt idx="18122">0</cx:pt>
          <cx:pt idx="18123">21</cx:pt>
          <cx:pt idx="18124">21</cx:pt>
          <cx:pt idx="18125">5</cx:pt>
          <cx:pt idx="18126">20</cx:pt>
          <cx:pt idx="18127">7</cx:pt>
          <cx:pt idx="18128">14</cx:pt>
          <cx:pt idx="18129">14</cx:pt>
          <cx:pt idx="18130">14</cx:pt>
          <cx:pt idx="18131">2</cx:pt>
          <cx:pt idx="18132">22</cx:pt>
          <cx:pt idx="18133">14</cx:pt>
          <cx:pt idx="18134">27</cx:pt>
          <cx:pt idx="18135">27</cx:pt>
          <cx:pt idx="18136">21</cx:pt>
          <cx:pt idx="18137">27</cx:pt>
          <cx:pt idx="18138">18</cx:pt>
          <cx:pt idx="18139">1</cx:pt>
          <cx:pt idx="18140">1</cx:pt>
          <cx:pt idx="18141">3</cx:pt>
          <cx:pt idx="18142">1</cx:pt>
          <cx:pt idx="18143">1</cx:pt>
          <cx:pt idx="18144">1</cx:pt>
          <cx:pt idx="18145">1</cx:pt>
          <cx:pt idx="18146">1</cx:pt>
          <cx:pt idx="18147">10</cx:pt>
          <cx:pt idx="18148">21</cx:pt>
          <cx:pt idx="18149">24</cx:pt>
          <cx:pt idx="18150">17</cx:pt>
          <cx:pt idx="18151">24</cx:pt>
          <cx:pt idx="18152">5</cx:pt>
          <cx:pt idx="18153">21</cx:pt>
          <cx:pt idx="18154">16</cx:pt>
          <cx:pt idx="18155">21</cx:pt>
          <cx:pt idx="18156">20</cx:pt>
          <cx:pt idx="18157">1</cx:pt>
          <cx:pt idx="18158">1</cx:pt>
          <cx:pt idx="18159">2</cx:pt>
          <cx:pt idx="18160">21</cx:pt>
          <cx:pt idx="18161">22</cx:pt>
          <cx:pt idx="18162">22</cx:pt>
          <cx:pt idx="18163">13</cx:pt>
          <cx:pt idx="18164">3</cx:pt>
          <cx:pt idx="18165">20</cx:pt>
          <cx:pt idx="18166">21</cx:pt>
          <cx:pt idx="18167">16</cx:pt>
          <cx:pt idx="18168">16</cx:pt>
          <cx:pt idx="18169">21</cx:pt>
          <cx:pt idx="18170">21</cx:pt>
          <cx:pt idx="18171">21</cx:pt>
          <cx:pt idx="18172">1</cx:pt>
          <cx:pt idx="18173">21</cx:pt>
          <cx:pt idx="18174">21</cx:pt>
          <cx:pt idx="18175">21</cx:pt>
          <cx:pt idx="18176">18</cx:pt>
          <cx:pt idx="18177">21</cx:pt>
          <cx:pt idx="18178">9</cx:pt>
          <cx:pt idx="18179">20</cx:pt>
          <cx:pt idx="18180">16</cx:pt>
          <cx:pt idx="18181">21</cx:pt>
          <cx:pt idx="18182">19</cx:pt>
          <cx:pt idx="18183">16</cx:pt>
          <cx:pt idx="18184">19</cx:pt>
          <cx:pt idx="18185">23</cx:pt>
          <cx:pt idx="18186">26</cx:pt>
          <cx:pt idx="18187">19</cx:pt>
          <cx:pt idx="18188">5</cx:pt>
          <cx:pt idx="18189">18</cx:pt>
          <cx:pt idx="18190">17</cx:pt>
          <cx:pt idx="18191">17</cx:pt>
          <cx:pt idx="18192">17</cx:pt>
          <cx:pt idx="18193">3</cx:pt>
          <cx:pt idx="18194">0</cx:pt>
          <cx:pt idx="18195">2</cx:pt>
          <cx:pt idx="18196">0</cx:pt>
          <cx:pt idx="18197">22</cx:pt>
          <cx:pt idx="18198">24</cx:pt>
          <cx:pt idx="18199">27</cx:pt>
          <cx:pt idx="18200">5</cx:pt>
          <cx:pt idx="18201">25</cx:pt>
          <cx:pt idx="18202">20</cx:pt>
          <cx:pt idx="18203">15</cx:pt>
          <cx:pt idx="18204">33</cx:pt>
          <cx:pt idx="18205">32</cx:pt>
          <cx:pt idx="18206">29</cx:pt>
          <cx:pt idx="18207">23</cx:pt>
          <cx:pt idx="18208">28</cx:pt>
          <cx:pt idx="18209">17</cx:pt>
          <cx:pt idx="18210">33</cx:pt>
          <cx:pt idx="18211">33</cx:pt>
          <cx:pt idx="18212">0</cx:pt>
          <cx:pt idx="18213">29</cx:pt>
          <cx:pt idx="18214">33</cx:pt>
          <cx:pt idx="18215">32</cx:pt>
          <cx:pt idx="18216">27</cx:pt>
          <cx:pt idx="18217">31</cx:pt>
          <cx:pt idx="18218">28</cx:pt>
          <cx:pt idx="18219">23</cx:pt>
          <cx:pt idx="18220">27</cx:pt>
          <cx:pt idx="18221">5</cx:pt>
          <cx:pt idx="18222">3</cx:pt>
          <cx:pt idx="18223">32</cx:pt>
          <cx:pt idx="18224">31</cx:pt>
          <cx:pt idx="18225">27</cx:pt>
          <cx:pt idx="18226">14</cx:pt>
          <cx:pt idx="18227">29</cx:pt>
          <cx:pt idx="18228">20</cx:pt>
          <cx:pt idx="18229">28</cx:pt>
          <cx:pt idx="18230">28</cx:pt>
          <cx:pt idx="18231">1</cx:pt>
          <cx:pt idx="18232">28</cx:pt>
          <cx:pt idx="18233">0</cx:pt>
          <cx:pt idx="18234">22</cx:pt>
          <cx:pt idx="18235">27</cx:pt>
          <cx:pt idx="18236">13</cx:pt>
          <cx:pt idx="18237">15</cx:pt>
          <cx:pt idx="18238">29</cx:pt>
          <cx:pt idx="18239">28</cx:pt>
          <cx:pt idx="18240">4</cx:pt>
          <cx:pt idx="18241">0</cx:pt>
          <cx:pt idx="18242">0</cx:pt>
          <cx:pt idx="18243">0</cx:pt>
          <cx:pt idx="18244">0</cx:pt>
          <cx:pt idx="18245">0</cx:pt>
          <cx:pt idx="18246">0</cx:pt>
          <cx:pt idx="18247">0</cx:pt>
          <cx:pt idx="18248">4</cx:pt>
          <cx:pt idx="18249">8</cx:pt>
          <cx:pt idx="18250">3</cx:pt>
          <cx:pt idx="18251">2</cx:pt>
          <cx:pt idx="18252">38</cx:pt>
          <cx:pt idx="18253">27</cx:pt>
          <cx:pt idx="18254">38</cx:pt>
          <cx:pt idx="18255">9</cx:pt>
          <cx:pt idx="18256">21</cx:pt>
          <cx:pt idx="18257">7</cx:pt>
          <cx:pt idx="18258">7</cx:pt>
          <cx:pt idx="18259">1</cx:pt>
          <cx:pt idx="18260">7</cx:pt>
          <cx:pt idx="18261">7</cx:pt>
          <cx:pt idx="18262">3</cx:pt>
          <cx:pt idx="18263">7</cx:pt>
          <cx:pt idx="18264">7</cx:pt>
          <cx:pt idx="18265">17</cx:pt>
          <cx:pt idx="18266">9</cx:pt>
          <cx:pt idx="18267">17</cx:pt>
          <cx:pt idx="18268">26</cx:pt>
          <cx:pt idx="18269">4</cx:pt>
          <cx:pt idx="18270">3</cx:pt>
          <cx:pt idx="18271">3</cx:pt>
          <cx:pt idx="18272">3</cx:pt>
          <cx:pt idx="18273">13</cx:pt>
          <cx:pt idx="18274">19</cx:pt>
          <cx:pt idx="18275">19</cx:pt>
          <cx:pt idx="18276">19</cx:pt>
          <cx:pt idx="18277">19</cx:pt>
          <cx:pt idx="18278">12</cx:pt>
          <cx:pt idx="18279">19</cx:pt>
          <cx:pt idx="18280">19</cx:pt>
          <cx:pt idx="18281">19</cx:pt>
          <cx:pt idx="18282">1</cx:pt>
          <cx:pt idx="18283">12</cx:pt>
          <cx:pt idx="18284">0</cx:pt>
          <cx:pt idx="18285">0</cx:pt>
          <cx:pt idx="18286">37</cx:pt>
          <cx:pt idx="18287">37</cx:pt>
          <cx:pt idx="18288">37</cx:pt>
          <cx:pt idx="18289">36</cx:pt>
          <cx:pt idx="18290">30</cx:pt>
          <cx:pt idx="18291">2</cx:pt>
          <cx:pt idx="18292">31</cx:pt>
          <cx:pt idx="18293">35</cx:pt>
          <cx:pt idx="18294">39</cx:pt>
          <cx:pt idx="18295">8</cx:pt>
          <cx:pt idx="18296">8</cx:pt>
          <cx:pt idx="18297">7</cx:pt>
          <cx:pt idx="18298">12</cx:pt>
          <cx:pt idx="18299">13</cx:pt>
          <cx:pt idx="18300">4</cx:pt>
          <cx:pt idx="18301">3</cx:pt>
          <cx:pt idx="18302">0</cx:pt>
          <cx:pt idx="18303">23</cx:pt>
          <cx:pt idx="18304">23</cx:pt>
          <cx:pt idx="18305">37</cx:pt>
          <cx:pt idx="18306">38</cx:pt>
          <cx:pt idx="18307">2</cx:pt>
          <cx:pt idx="18308">1</cx:pt>
          <cx:pt idx="18309">16</cx:pt>
          <cx:pt idx="18310">23</cx:pt>
          <cx:pt idx="18311">13</cx:pt>
          <cx:pt idx="18312">23</cx:pt>
          <cx:pt idx="18313">23</cx:pt>
          <cx:pt idx="18314">42</cx:pt>
          <cx:pt idx="18315">42</cx:pt>
          <cx:pt idx="18316">42</cx:pt>
          <cx:pt idx="18317">42</cx:pt>
          <cx:pt idx="18318">7</cx:pt>
          <cx:pt idx="18319">7</cx:pt>
          <cx:pt idx="18320">8</cx:pt>
          <cx:pt idx="18321">7</cx:pt>
          <cx:pt idx="18322">7</cx:pt>
          <cx:pt idx="18323">7</cx:pt>
          <cx:pt idx="18324">7</cx:pt>
          <cx:pt idx="18325">7</cx:pt>
          <cx:pt idx="18326">2</cx:pt>
          <cx:pt idx="18327">3</cx:pt>
          <cx:pt idx="18328">9</cx:pt>
          <cx:pt idx="18329">3</cx:pt>
          <cx:pt idx="18330">2</cx:pt>
          <cx:pt idx="18331">8</cx:pt>
          <cx:pt idx="18332">3</cx:pt>
          <cx:pt idx="18333">8</cx:pt>
          <cx:pt idx="18334">10</cx:pt>
          <cx:pt idx="18335">5</cx:pt>
          <cx:pt idx="18336">5</cx:pt>
          <cx:pt idx="18337">12</cx:pt>
          <cx:pt idx="18338">12</cx:pt>
          <cx:pt idx="18339">12</cx:pt>
          <cx:pt idx="18340">6</cx:pt>
          <cx:pt idx="18341">8</cx:pt>
          <cx:pt idx="18342">8</cx:pt>
          <cx:pt idx="18343">8</cx:pt>
          <cx:pt idx="18344">8</cx:pt>
          <cx:pt idx="18345">8</cx:pt>
          <cx:pt idx="18346">8</cx:pt>
          <cx:pt idx="18347">8</cx:pt>
          <cx:pt idx="18348">8</cx:pt>
          <cx:pt idx="18349">6</cx:pt>
          <cx:pt idx="18350">8</cx:pt>
          <cx:pt idx="18351">8</cx:pt>
          <cx:pt idx="18352">9</cx:pt>
          <cx:pt idx="18353">7</cx:pt>
          <cx:pt idx="18354">9</cx:pt>
          <cx:pt idx="18355">8</cx:pt>
          <cx:pt idx="18356">8</cx:pt>
          <cx:pt idx="18357">7</cx:pt>
          <cx:pt idx="18358">6</cx:pt>
          <cx:pt idx="18359">8</cx:pt>
          <cx:pt idx="18360">8</cx:pt>
          <cx:pt idx="18361">8</cx:pt>
          <cx:pt idx="18362">8</cx:pt>
          <cx:pt idx="18363">9</cx:pt>
          <cx:pt idx="18364">9</cx:pt>
          <cx:pt idx="18365">9</cx:pt>
          <cx:pt idx="18366">9</cx:pt>
          <cx:pt idx="18367">9</cx:pt>
          <cx:pt idx="18368">9</cx:pt>
          <cx:pt idx="18369">9</cx:pt>
          <cx:pt idx="18370">10</cx:pt>
          <cx:pt idx="18371">9</cx:pt>
          <cx:pt idx="18372">9</cx:pt>
          <cx:pt idx="18373">9</cx:pt>
          <cx:pt idx="18374">9</cx:pt>
          <cx:pt idx="18375">4</cx:pt>
          <cx:pt idx="18376">9</cx:pt>
          <cx:pt idx="18377">42</cx:pt>
          <cx:pt idx="18378">25</cx:pt>
          <cx:pt idx="18379">42</cx:pt>
          <cx:pt idx="18380">43</cx:pt>
          <cx:pt idx="18381">28</cx:pt>
          <cx:pt idx="18382">29</cx:pt>
          <cx:pt idx="18383">29</cx:pt>
          <cx:pt idx="18384">33</cx:pt>
          <cx:pt idx="18385">18</cx:pt>
          <cx:pt idx="18386">2</cx:pt>
          <cx:pt idx="18387">2</cx:pt>
          <cx:pt idx="18388">20</cx:pt>
          <cx:pt idx="18389">13</cx:pt>
          <cx:pt idx="18390">1</cx:pt>
          <cx:pt idx="18391">0</cx:pt>
          <cx:pt idx="18392">0</cx:pt>
          <cx:pt idx="18393">4</cx:pt>
          <cx:pt idx="18394">4</cx:pt>
          <cx:pt idx="18395">15</cx:pt>
          <cx:pt idx="18396">15</cx:pt>
          <cx:pt idx="18397">15</cx:pt>
          <cx:pt idx="18398">15</cx:pt>
          <cx:pt idx="18399">14</cx:pt>
          <cx:pt idx="18400">15</cx:pt>
          <cx:pt idx="18401">15</cx:pt>
          <cx:pt idx="18402">15</cx:pt>
          <cx:pt idx="18403">15</cx:pt>
          <cx:pt idx="18404">15</cx:pt>
          <cx:pt idx="18405">15</cx:pt>
          <cx:pt idx="18406">15</cx:pt>
          <cx:pt idx="18407">15</cx:pt>
          <cx:pt idx="18408">15</cx:pt>
          <cx:pt idx="18409">1</cx:pt>
          <cx:pt idx="18410">1</cx:pt>
          <cx:pt idx="18411">1</cx:pt>
          <cx:pt idx="18412">1</cx:pt>
          <cx:pt idx="18413">1</cx:pt>
          <cx:pt idx="18414">21</cx:pt>
          <cx:pt idx="18415">27</cx:pt>
          <cx:pt idx="18416">33</cx:pt>
          <cx:pt idx="18417">34</cx:pt>
          <cx:pt idx="18418">34</cx:pt>
          <cx:pt idx="18419">14</cx:pt>
          <cx:pt idx="18420">8</cx:pt>
          <cx:pt idx="18421">15</cx:pt>
          <cx:pt idx="18422">1</cx:pt>
          <cx:pt idx="18423">36</cx:pt>
          <cx:pt idx="18424">27</cx:pt>
          <cx:pt idx="18425">1</cx:pt>
          <cx:pt idx="18426">1</cx:pt>
          <cx:pt idx="18427">1</cx:pt>
          <cx:pt idx="18428">1</cx:pt>
          <cx:pt idx="18429">22</cx:pt>
          <cx:pt idx="18430">1</cx:pt>
          <cx:pt idx="18431">27</cx:pt>
          <cx:pt idx="18432">29</cx:pt>
          <cx:pt idx="18433">1</cx:pt>
          <cx:pt idx="18434">27</cx:pt>
          <cx:pt idx="18435">19</cx:pt>
          <cx:pt idx="18436">4</cx:pt>
          <cx:pt idx="18437">19</cx:pt>
          <cx:pt idx="18438">22</cx:pt>
          <cx:pt idx="18439">21</cx:pt>
          <cx:pt idx="18440">3</cx:pt>
          <cx:pt idx="18441">21</cx:pt>
          <cx:pt idx="18442">7</cx:pt>
          <cx:pt idx="18443">7</cx:pt>
          <cx:pt idx="18444">6</cx:pt>
          <cx:pt idx="18445">21</cx:pt>
          <cx:pt idx="18446">17</cx:pt>
          <cx:pt idx="18447">7</cx:pt>
          <cx:pt idx="18448">21</cx:pt>
          <cx:pt idx="18449">0</cx:pt>
          <cx:pt idx="18450">14</cx:pt>
          <cx:pt idx="18451">0</cx:pt>
          <cx:pt idx="18452">0</cx:pt>
          <cx:pt idx="18453">0</cx:pt>
          <cx:pt idx="18454">0</cx:pt>
          <cx:pt idx="18455">0</cx:pt>
          <cx:pt idx="18456">0</cx:pt>
          <cx:pt idx="18457">3</cx:pt>
          <cx:pt idx="18458">7</cx:pt>
          <cx:pt idx="18459">7</cx:pt>
          <cx:pt idx="18460">14</cx:pt>
          <cx:pt idx="18461">14</cx:pt>
          <cx:pt idx="18462">2</cx:pt>
          <cx:pt idx="18463">2</cx:pt>
          <cx:pt idx="18464">13</cx:pt>
          <cx:pt idx="18465">3</cx:pt>
          <cx:pt idx="18466">8</cx:pt>
          <cx:pt idx="18467">8</cx:pt>
          <cx:pt idx="18468">5</cx:pt>
          <cx:pt idx="18469">6</cx:pt>
          <cx:pt idx="18470">6</cx:pt>
          <cx:pt idx="18471">6</cx:pt>
          <cx:pt idx="18472">13</cx:pt>
          <cx:pt idx="18473">21</cx:pt>
          <cx:pt idx="18474">21</cx:pt>
          <cx:pt idx="18475">5</cx:pt>
          <cx:pt idx="18476">5</cx:pt>
          <cx:pt idx="18477">2</cx:pt>
          <cx:pt idx="18478">2</cx:pt>
          <cx:pt idx="18479">2</cx:pt>
          <cx:pt idx="18480">76</cx:pt>
          <cx:pt idx="18481">3</cx:pt>
          <cx:pt idx="18482">76</cx:pt>
          <cx:pt idx="18483">76</cx:pt>
          <cx:pt idx="18484">76</cx:pt>
          <cx:pt idx="18485">76</cx:pt>
          <cx:pt idx="18486">73</cx:pt>
          <cx:pt idx="18487">1</cx:pt>
          <cx:pt idx="18488">1</cx:pt>
          <cx:pt idx="18489">1</cx:pt>
          <cx:pt idx="18490">73</cx:pt>
          <cx:pt idx="18491">74</cx:pt>
          <cx:pt idx="18492">59</cx:pt>
          <cx:pt idx="18493">15</cx:pt>
          <cx:pt idx="18494">53</cx:pt>
          <cx:pt idx="18495">0</cx:pt>
          <cx:pt idx="18496">0</cx:pt>
          <cx:pt idx="18497">0</cx:pt>
          <cx:pt idx="18498">0</cx:pt>
          <cx:pt idx="18499">0</cx:pt>
          <cx:pt idx="18500">0</cx:pt>
          <cx:pt idx="18501">0</cx:pt>
          <cx:pt idx="18502">0</cx:pt>
          <cx:pt idx="18503">0</cx:pt>
          <cx:pt idx="18504">0</cx:pt>
          <cx:pt idx="18505">0</cx:pt>
          <cx:pt idx="18506">0</cx:pt>
          <cx:pt idx="18507">0</cx:pt>
          <cx:pt idx="18508">20</cx:pt>
          <cx:pt idx="18509">2</cx:pt>
          <cx:pt idx="18510">20</cx:pt>
          <cx:pt idx="18511">5</cx:pt>
          <cx:pt idx="18512">19</cx:pt>
          <cx:pt idx="18513">19</cx:pt>
          <cx:pt idx="18514">19</cx:pt>
          <cx:pt idx="18515">19</cx:pt>
          <cx:pt idx="18516">20</cx:pt>
          <cx:pt idx="18517">20</cx:pt>
          <cx:pt idx="18518">17</cx:pt>
          <cx:pt idx="18519">17</cx:pt>
          <cx:pt idx="18520">3</cx:pt>
          <cx:pt idx="18521">3</cx:pt>
          <cx:pt idx="18522">30</cx:pt>
          <cx:pt idx="18523">41</cx:pt>
          <cx:pt idx="18524">5</cx:pt>
          <cx:pt idx="18525">5</cx:pt>
          <cx:pt idx="18526">6</cx:pt>
          <cx:pt idx="18527">8</cx:pt>
          <cx:pt idx="18528">8</cx:pt>
          <cx:pt idx="18529">0</cx:pt>
          <cx:pt idx="18530">8</cx:pt>
          <cx:pt idx="18531">8</cx:pt>
          <cx:pt idx="18532">14</cx:pt>
          <cx:pt idx="18533">15</cx:pt>
          <cx:pt idx="18534">10</cx:pt>
          <cx:pt idx="18535">0</cx:pt>
          <cx:pt idx="18536">0</cx:pt>
          <cx:pt idx="18537">3</cx:pt>
          <cx:pt idx="18538">0</cx:pt>
          <cx:pt idx="18539">6</cx:pt>
          <cx:pt idx="18540">6</cx:pt>
          <cx:pt idx="18541">4</cx:pt>
          <cx:pt idx="18542">7</cx:pt>
          <cx:pt idx="18543">42</cx:pt>
          <cx:pt idx="18544">57</cx:pt>
          <cx:pt idx="18545">8</cx:pt>
          <cx:pt idx="18546">5</cx:pt>
          <cx:pt idx="18547">13</cx:pt>
          <cx:pt idx="18548">18</cx:pt>
          <cx:pt idx="18549">18</cx:pt>
          <cx:pt idx="18550">4</cx:pt>
          <cx:pt idx="18551">3</cx:pt>
          <cx:pt idx="18552">6</cx:pt>
          <cx:pt idx="18553">7</cx:pt>
          <cx:pt idx="18554">14</cx:pt>
          <cx:pt idx="18555">7</cx:pt>
          <cx:pt idx="18556">5</cx:pt>
          <cx:pt idx="18557">6</cx:pt>
          <cx:pt idx="18558">4</cx:pt>
          <cx:pt idx="18559">2</cx:pt>
          <cx:pt idx="18560">8</cx:pt>
          <cx:pt idx="18561">2</cx:pt>
          <cx:pt idx="18562">8</cx:pt>
          <cx:pt idx="18563">8</cx:pt>
          <cx:pt idx="18564">2</cx:pt>
          <cx:pt idx="18565">1</cx:pt>
          <cx:pt idx="18566">20</cx:pt>
          <cx:pt idx="18567">5</cx:pt>
          <cx:pt idx="18568">5</cx:pt>
          <cx:pt idx="18569">5</cx:pt>
          <cx:pt idx="18570">5</cx:pt>
          <cx:pt idx="18571">5</cx:pt>
          <cx:pt idx="18572">5</cx:pt>
          <cx:pt idx="18573">21</cx:pt>
          <cx:pt idx="18574">7</cx:pt>
          <cx:pt idx="18575">36</cx:pt>
          <cx:pt idx="18576">23</cx:pt>
          <cx:pt idx="18577">22</cx:pt>
          <cx:pt idx="18578">37</cx:pt>
          <cx:pt idx="18579">37</cx:pt>
          <cx:pt idx="18580">36</cx:pt>
          <cx:pt idx="18581">36</cx:pt>
          <cx:pt idx="18582">23</cx:pt>
          <cx:pt idx="18583">23</cx:pt>
          <cx:pt idx="18584">36</cx:pt>
          <cx:pt idx="18585">22</cx:pt>
          <cx:pt idx="18586">22</cx:pt>
          <cx:pt idx="18587">37</cx:pt>
          <cx:pt idx="18588">37</cx:pt>
          <cx:pt idx="18589">37</cx:pt>
          <cx:pt idx="18590">37</cx:pt>
          <cx:pt idx="18591">22</cx:pt>
          <cx:pt idx="18592">7</cx:pt>
          <cx:pt idx="18593">0</cx:pt>
          <cx:pt idx="18594">36</cx:pt>
          <cx:pt idx="18595">23</cx:pt>
          <cx:pt idx="18596">22</cx:pt>
          <cx:pt idx="18597">22</cx:pt>
          <cx:pt idx="18598">22</cx:pt>
          <cx:pt idx="18599">37</cx:pt>
          <cx:pt idx="18600">36</cx:pt>
          <cx:pt idx="18601">1</cx:pt>
          <cx:pt idx="18602">37</cx:pt>
          <cx:pt idx="18603">23</cx:pt>
          <cx:pt idx="18604">37</cx:pt>
          <cx:pt idx="18605">36</cx:pt>
          <cx:pt idx="18606">2</cx:pt>
          <cx:pt idx="18607">1</cx:pt>
          <cx:pt idx="18608">2</cx:pt>
          <cx:pt idx="18609">6</cx:pt>
          <cx:pt idx="18610">4</cx:pt>
          <cx:pt idx="18611">5</cx:pt>
          <cx:pt idx="18612">6</cx:pt>
          <cx:pt idx="18613">7</cx:pt>
          <cx:pt idx="18614">12</cx:pt>
          <cx:pt idx="18615">15</cx:pt>
          <cx:pt idx="18616">1</cx:pt>
          <cx:pt idx="18617">4</cx:pt>
          <cx:pt idx="18618">4</cx:pt>
          <cx:pt idx="18619">21</cx:pt>
          <cx:pt idx="18620">7</cx:pt>
          <cx:pt idx="18621">7</cx:pt>
          <cx:pt idx="18622">7</cx:pt>
          <cx:pt idx="18623">13</cx:pt>
          <cx:pt idx="18624">1</cx:pt>
          <cx:pt idx="18625">1</cx:pt>
          <cx:pt idx="18626">1</cx:pt>
          <cx:pt idx="18627">1</cx:pt>
          <cx:pt idx="18628">1</cx:pt>
          <cx:pt idx="18629">0</cx:pt>
          <cx:pt idx="18630">1</cx:pt>
          <cx:pt idx="18631">30</cx:pt>
          <cx:pt idx="18632">30</cx:pt>
          <cx:pt idx="18633">34</cx:pt>
          <cx:pt idx="18634">34</cx:pt>
          <cx:pt idx="18635">21</cx:pt>
          <cx:pt idx="18636">32</cx:pt>
          <cx:pt idx="18637">29</cx:pt>
          <cx:pt idx="18638">26</cx:pt>
          <cx:pt idx="18639">56</cx:pt>
          <cx:pt idx="18640">4</cx:pt>
          <cx:pt idx="18641">4</cx:pt>
          <cx:pt idx="18642">42</cx:pt>
          <cx:pt idx="18643">41</cx:pt>
          <cx:pt idx="18644">41</cx:pt>
          <cx:pt idx="18645">41</cx:pt>
          <cx:pt idx="18646">10</cx:pt>
          <cx:pt idx="18647">10</cx:pt>
          <cx:pt idx="18648">14</cx:pt>
          <cx:pt idx="18649">14</cx:pt>
          <cx:pt idx="18650">3</cx:pt>
          <cx:pt idx="18651">14</cx:pt>
          <cx:pt idx="18652">2</cx:pt>
          <cx:pt idx="18653">47</cx:pt>
          <cx:pt idx="18654">42</cx:pt>
          <cx:pt idx="18655">36</cx:pt>
          <cx:pt idx="18656">6</cx:pt>
          <cx:pt idx="18657">35</cx:pt>
          <cx:pt idx="18658">44</cx:pt>
          <cx:pt idx="18659">44</cx:pt>
          <cx:pt idx="18660">39</cx:pt>
          <cx:pt idx="18661">43</cx:pt>
          <cx:pt idx="18662">43</cx:pt>
          <cx:pt idx="18663">8</cx:pt>
          <cx:pt idx="18664">9</cx:pt>
          <cx:pt idx="18665">9</cx:pt>
          <cx:pt idx="18666">14</cx:pt>
          <cx:pt idx="18667">14</cx:pt>
          <cx:pt idx="18668">14</cx:pt>
          <cx:pt idx="18669">14</cx:pt>
          <cx:pt idx="18670">14</cx:pt>
          <cx:pt idx="18671">8</cx:pt>
          <cx:pt idx="18672">8</cx:pt>
          <cx:pt idx="18673">6</cx:pt>
          <cx:pt idx="18674">8</cx:pt>
          <cx:pt idx="18675">8</cx:pt>
          <cx:pt idx="18676">8</cx:pt>
          <cx:pt idx="18677">8</cx:pt>
          <cx:pt idx="18678">8</cx:pt>
          <cx:pt idx="18679">9</cx:pt>
          <cx:pt idx="18680">0</cx:pt>
          <cx:pt idx="18681">0</cx:pt>
          <cx:pt idx="18682">12</cx:pt>
          <cx:pt idx="18683">4</cx:pt>
          <cx:pt idx="18684">4</cx:pt>
          <cx:pt idx="18685">13</cx:pt>
          <cx:pt idx="18686">13</cx:pt>
          <cx:pt idx="18687">12</cx:pt>
          <cx:pt idx="18688">0</cx:pt>
          <cx:pt idx="18689">5</cx:pt>
          <cx:pt idx="18690">10</cx:pt>
          <cx:pt idx="18691">14</cx:pt>
          <cx:pt idx="18692">9</cx:pt>
          <cx:pt idx="18693">9</cx:pt>
          <cx:pt idx="18694">9</cx:pt>
          <cx:pt idx="18695">14</cx:pt>
          <cx:pt idx="18696">10</cx:pt>
          <cx:pt idx="18697">3</cx:pt>
          <cx:pt idx="18698">3</cx:pt>
          <cx:pt idx="18699">3</cx:pt>
          <cx:pt idx="18700">3</cx:pt>
          <cx:pt idx="18701">3</cx:pt>
          <cx:pt idx="18702">16</cx:pt>
          <cx:pt idx="18703">1</cx:pt>
          <cx:pt idx="18704">3</cx:pt>
          <cx:pt idx="18705">9</cx:pt>
          <cx:pt idx="18706">33</cx:pt>
          <cx:pt idx="18707">14</cx:pt>
          <cx:pt idx="18708">7</cx:pt>
          <cx:pt idx="18709">1</cx:pt>
          <cx:pt idx="18710">7</cx:pt>
          <cx:pt idx="18711">7</cx:pt>
          <cx:pt idx="18712">1</cx:pt>
          <cx:pt idx="18713">6</cx:pt>
          <cx:pt idx="18714">9</cx:pt>
          <cx:pt idx="18715">8</cx:pt>
          <cx:pt idx="18716">5</cx:pt>
          <cx:pt idx="18717">2</cx:pt>
          <cx:pt idx="18718">14</cx:pt>
          <cx:pt idx="18719">7</cx:pt>
          <cx:pt idx="18720">7</cx:pt>
          <cx:pt idx="18721">17</cx:pt>
          <cx:pt idx="18722">13</cx:pt>
          <cx:pt idx="18723">13</cx:pt>
          <cx:pt idx="18724">13</cx:pt>
          <cx:pt idx="18725">9</cx:pt>
          <cx:pt idx="18726">15</cx:pt>
          <cx:pt idx="18727">15</cx:pt>
          <cx:pt idx="18728">14</cx:pt>
          <cx:pt idx="18729">20</cx:pt>
          <cx:pt idx="18730">21</cx:pt>
          <cx:pt idx="18731">8</cx:pt>
          <cx:pt idx="18732">20</cx:pt>
          <cx:pt idx="18733">9</cx:pt>
          <cx:pt idx="18734">14</cx:pt>
          <cx:pt idx="18735">14</cx:pt>
          <cx:pt idx="18736">5</cx:pt>
          <cx:pt idx="18737">27</cx:pt>
          <cx:pt idx="18738">28</cx:pt>
          <cx:pt idx="18739">29</cx:pt>
          <cx:pt idx="18740">28</cx:pt>
          <cx:pt idx="18741">8</cx:pt>
          <cx:pt idx="18742">6</cx:pt>
          <cx:pt idx="18743">4</cx:pt>
          <cx:pt idx="18744">3</cx:pt>
          <cx:pt idx="18745">7</cx:pt>
          <cx:pt idx="18746">7</cx:pt>
          <cx:pt idx="18747">27</cx:pt>
          <cx:pt idx="18748">27</cx:pt>
          <cx:pt idx="18749">27</cx:pt>
          <cx:pt idx="18750">27</cx:pt>
          <cx:pt idx="18751">1</cx:pt>
          <cx:pt idx="18752">9</cx:pt>
          <cx:pt idx="18753">15</cx:pt>
          <cx:pt idx="18754">3</cx:pt>
          <cx:pt idx="18755">3</cx:pt>
          <cx:pt idx="18756">29</cx:pt>
          <cx:pt idx="18757">21</cx:pt>
          <cx:pt idx="18758">36</cx:pt>
          <cx:pt idx="18759">29</cx:pt>
          <cx:pt idx="18760">36</cx:pt>
          <cx:pt idx="18761">3</cx:pt>
          <cx:pt idx="18762">13</cx:pt>
          <cx:pt idx="18763">8</cx:pt>
          <cx:pt idx="18764">7</cx:pt>
          <cx:pt idx="18765">7</cx:pt>
          <cx:pt idx="18766">7</cx:pt>
          <cx:pt idx="18767">15</cx:pt>
          <cx:pt idx="18768">15</cx:pt>
          <cx:pt idx="18769">7</cx:pt>
          <cx:pt idx="18770">0</cx:pt>
          <cx:pt idx="18771">35</cx:pt>
          <cx:pt idx="18772">8</cx:pt>
          <cx:pt idx="18773">20</cx:pt>
          <cx:pt idx="18774">53</cx:pt>
          <cx:pt idx="18775">53</cx:pt>
          <cx:pt idx="18776">52</cx:pt>
          <cx:pt idx="18777">52</cx:pt>
          <cx:pt idx="18778">21</cx:pt>
          <cx:pt idx="18779">1</cx:pt>
          <cx:pt idx="18780">4</cx:pt>
          <cx:pt idx="18781">2</cx:pt>
          <cx:pt idx="18782">2</cx:pt>
          <cx:pt idx="18783">2</cx:pt>
          <cx:pt idx="18784">2</cx:pt>
          <cx:pt idx="18785">4</cx:pt>
          <cx:pt idx="18786">4</cx:pt>
          <cx:pt idx="18787">4</cx:pt>
          <cx:pt idx="18788">4</cx:pt>
          <cx:pt idx="18789">4</cx:pt>
          <cx:pt idx="18790">4</cx:pt>
          <cx:pt idx="18791">4</cx:pt>
          <cx:pt idx="18792">40</cx:pt>
          <cx:pt idx="18793">40</cx:pt>
          <cx:pt idx="18794">41</cx:pt>
          <cx:pt idx="18795">37</cx:pt>
          <cx:pt idx="18796">38</cx:pt>
          <cx:pt idx="18797">38</cx:pt>
          <cx:pt idx="18798">49</cx:pt>
          <cx:pt idx="18799">2</cx:pt>
          <cx:pt idx="18800">2</cx:pt>
          <cx:pt idx="18801">55</cx:pt>
          <cx:pt idx="18802">55</cx:pt>
          <cx:pt idx="18803">63</cx:pt>
          <cx:pt idx="18804">63</cx:pt>
          <cx:pt idx="18805">0</cx:pt>
          <cx:pt idx="18806">17</cx:pt>
          <cx:pt idx="18807">16</cx:pt>
          <cx:pt idx="18808">15</cx:pt>
          <cx:pt idx="18809">55</cx:pt>
          <cx:pt idx="18810">54</cx:pt>
          <cx:pt idx="18811">54</cx:pt>
          <cx:pt idx="18812">54</cx:pt>
          <cx:pt idx="18813">0</cx:pt>
          <cx:pt idx="18814">0</cx:pt>
          <cx:pt idx="18815">13</cx:pt>
          <cx:pt idx="18816">22</cx:pt>
          <cx:pt idx="18817">22</cx:pt>
          <cx:pt idx="18818">19</cx:pt>
          <cx:pt idx="18819">14</cx:pt>
          <cx:pt idx="18820">14</cx:pt>
          <cx:pt idx="18821">21</cx:pt>
          <cx:pt idx="18822">63</cx:pt>
          <cx:pt idx="18823">63</cx:pt>
          <cx:pt idx="18824">61</cx:pt>
          <cx:pt idx="18825">58</cx:pt>
          <cx:pt idx="18826">13</cx:pt>
          <cx:pt idx="18827">0</cx:pt>
          <cx:pt idx="18828">0</cx:pt>
          <cx:pt idx="18829">0</cx:pt>
          <cx:pt idx="18830">0</cx:pt>
          <cx:pt idx="18831">1</cx:pt>
          <cx:pt idx="18832">52</cx:pt>
          <cx:pt idx="18833">52</cx:pt>
          <cx:pt idx="18834">52</cx:pt>
          <cx:pt idx="18835">4</cx:pt>
          <cx:pt idx="18836">4</cx:pt>
          <cx:pt idx="18837">4</cx:pt>
          <cx:pt idx="18838">5</cx:pt>
          <cx:pt idx="18839">4</cx:pt>
          <cx:pt idx="18840">4</cx:pt>
          <cx:pt idx="18841">5</cx:pt>
          <cx:pt idx="18842">5</cx:pt>
          <cx:pt idx="18843">5</cx:pt>
          <cx:pt idx="18844">5</cx:pt>
          <cx:pt idx="18845">4</cx:pt>
          <cx:pt idx="18846">4</cx:pt>
          <cx:pt idx="18847">14</cx:pt>
          <cx:pt idx="18848">5</cx:pt>
          <cx:pt idx="18849">13</cx:pt>
          <cx:pt idx="18850">57</cx:pt>
          <cx:pt idx="18851">6</cx:pt>
          <cx:pt idx="18852">17</cx:pt>
          <cx:pt idx="18853">21</cx:pt>
          <cx:pt idx="18854">21</cx:pt>
          <cx:pt idx="18855">21</cx:pt>
          <cx:pt idx="18856">19</cx:pt>
          <cx:pt idx="18857">19</cx:pt>
          <cx:pt idx="18858">19</cx:pt>
          <cx:pt idx="18859">9</cx:pt>
          <cx:pt idx="18860">19</cx:pt>
          <cx:pt idx="18861">18</cx:pt>
          <cx:pt idx="18862">18</cx:pt>
          <cx:pt idx="18863">18</cx:pt>
          <cx:pt idx="18864">18</cx:pt>
          <cx:pt idx="18865">18</cx:pt>
          <cx:pt idx="18866">8</cx:pt>
          <cx:pt idx="18867">17</cx:pt>
          <cx:pt idx="18868">17</cx:pt>
          <cx:pt idx="18869">17</cx:pt>
          <cx:pt idx="18870">17</cx:pt>
          <cx:pt idx="18871">17</cx:pt>
          <cx:pt idx="18872">17</cx:pt>
          <cx:pt idx="18873">0</cx:pt>
          <cx:pt idx="18874">0</cx:pt>
          <cx:pt idx="18875">0</cx:pt>
          <cx:pt idx="18876">8</cx:pt>
          <cx:pt idx="18877">20</cx:pt>
          <cx:pt idx="18878">1</cx:pt>
          <cx:pt idx="18879">1</cx:pt>
          <cx:pt idx="18880">1</cx:pt>
          <cx:pt idx="18881">1</cx:pt>
          <cx:pt idx="18882">1</cx:pt>
          <cx:pt idx="18883">0</cx:pt>
          <cx:pt idx="18884">27</cx:pt>
          <cx:pt idx="18885">27</cx:pt>
          <cx:pt idx="18886">28</cx:pt>
          <cx:pt idx="18887">0</cx:pt>
          <cx:pt idx="18888">27</cx:pt>
          <cx:pt idx="18889">0</cx:pt>
          <cx:pt idx="18890">27</cx:pt>
          <cx:pt idx="18891">28</cx:pt>
          <cx:pt idx="18892">28</cx:pt>
          <cx:pt idx="18893">1</cx:pt>
          <cx:pt idx="18894">29</cx:pt>
          <cx:pt idx="18895">29</cx:pt>
          <cx:pt idx="18896">29</cx:pt>
          <cx:pt idx="18897">29</cx:pt>
          <cx:pt idx="18898">29</cx:pt>
          <cx:pt idx="18899">29</cx:pt>
          <cx:pt idx="18900">27</cx:pt>
          <cx:pt idx="18901">28</cx:pt>
          <cx:pt idx="18902">28</cx:pt>
          <cx:pt idx="18903">14</cx:pt>
          <cx:pt idx="18904">27</cx:pt>
          <cx:pt idx="18905">28</cx:pt>
          <cx:pt idx="18906">28</cx:pt>
          <cx:pt idx="18907">21</cx:pt>
          <cx:pt idx="18908">8</cx:pt>
          <cx:pt idx="18909">8</cx:pt>
          <cx:pt idx="18910">55</cx:pt>
          <cx:pt idx="18911">44</cx:pt>
          <cx:pt idx="18912">43</cx:pt>
          <cx:pt idx="18913">43</cx:pt>
          <cx:pt idx="18914">50</cx:pt>
          <cx:pt idx="18915">6</cx:pt>
          <cx:pt idx="18916">25</cx:pt>
          <cx:pt idx="18917">0</cx:pt>
          <cx:pt idx="18918">3</cx:pt>
          <cx:pt idx="18919">0</cx:pt>
          <cx:pt idx="18920">0</cx:pt>
          <cx:pt idx="18921">0</cx:pt>
          <cx:pt idx="18922">15</cx:pt>
          <cx:pt idx="18923">2</cx:pt>
          <cx:pt idx="18924">2</cx:pt>
          <cx:pt idx="18925">2</cx:pt>
          <cx:pt idx="18926">2</cx:pt>
          <cx:pt idx="18927">2</cx:pt>
          <cx:pt idx="18928">2</cx:pt>
          <cx:pt idx="18929">2</cx:pt>
          <cx:pt idx="18930">2</cx:pt>
          <cx:pt idx="18931">2</cx:pt>
          <cx:pt idx="18932">2</cx:pt>
          <cx:pt idx="18933">2</cx:pt>
          <cx:pt idx="18934">2</cx:pt>
          <cx:pt idx="18935">2</cx:pt>
          <cx:pt idx="18936">2</cx:pt>
          <cx:pt idx="18937">2</cx:pt>
          <cx:pt idx="18938">2</cx:pt>
          <cx:pt idx="18939">2</cx:pt>
          <cx:pt idx="18940">2</cx:pt>
          <cx:pt idx="18941">2</cx:pt>
          <cx:pt idx="18942">2</cx:pt>
          <cx:pt idx="18943">2</cx:pt>
          <cx:pt idx="18944">2</cx:pt>
          <cx:pt idx="18945">2</cx:pt>
          <cx:pt idx="18946">2</cx:pt>
          <cx:pt idx="18947">5</cx:pt>
          <cx:pt idx="18948">3</cx:pt>
          <cx:pt idx="18949">9</cx:pt>
          <cx:pt idx="18950">7</cx:pt>
          <cx:pt idx="18951">7</cx:pt>
          <cx:pt idx="18952">1</cx:pt>
          <cx:pt idx="18953">5</cx:pt>
          <cx:pt idx="18954">34</cx:pt>
          <cx:pt idx="18955">19</cx:pt>
          <cx:pt idx="18956">22</cx:pt>
          <cx:pt idx="18957">30</cx:pt>
          <cx:pt idx="18958">29</cx:pt>
          <cx:pt idx="18959">17</cx:pt>
          <cx:pt idx="18960">42</cx:pt>
          <cx:pt idx="18961">33</cx:pt>
          <cx:pt idx="18962">31</cx:pt>
          <cx:pt idx="18963">34</cx:pt>
          <cx:pt idx="18964">5</cx:pt>
          <cx:pt idx="18965">4</cx:pt>
          <cx:pt idx="18966">9</cx:pt>
          <cx:pt idx="18967">9</cx:pt>
          <cx:pt idx="18968">9</cx:pt>
          <cx:pt idx="18969">2</cx:pt>
          <cx:pt idx="18970">42</cx:pt>
          <cx:pt idx="18971">34</cx:pt>
          <cx:pt idx="18972">35</cx:pt>
          <cx:pt idx="18973">41</cx:pt>
          <cx:pt idx="18974">1</cx:pt>
          <cx:pt idx="18975">4</cx:pt>
          <cx:pt idx="18976">4</cx:pt>
          <cx:pt idx="18977">9</cx:pt>
          <cx:pt idx="18978">2</cx:pt>
          <cx:pt idx="18979">18</cx:pt>
          <cx:pt idx="18980">90</cx:pt>
          <cx:pt idx="18981">13</cx:pt>
          <cx:pt idx="18982">13</cx:pt>
          <cx:pt idx="18983">5</cx:pt>
          <cx:pt idx="18984">2</cx:pt>
          <cx:pt idx="18985">1</cx:pt>
          <cx:pt idx="18986">1</cx:pt>
          <cx:pt idx="18987">8</cx:pt>
          <cx:pt idx="18988">3</cx:pt>
          <cx:pt idx="18989">9</cx:pt>
          <cx:pt idx="18990">6</cx:pt>
          <cx:pt idx="18991">1</cx:pt>
          <cx:pt idx="18992">14</cx:pt>
          <cx:pt idx="18993">6</cx:pt>
          <cx:pt idx="18994">13</cx:pt>
          <cx:pt idx="18995">7</cx:pt>
          <cx:pt idx="18996">3</cx:pt>
          <cx:pt idx="18997">3</cx:pt>
          <cx:pt idx="18998">0</cx:pt>
          <cx:pt idx="18999">14</cx:pt>
          <cx:pt idx="19000">14</cx:pt>
          <cx:pt idx="19001">14</cx:pt>
          <cx:pt idx="19002">9</cx:pt>
          <cx:pt idx="19003">8</cx:pt>
          <cx:pt idx="19004">10</cx:pt>
          <cx:pt idx="19005">10</cx:pt>
          <cx:pt idx="19006">4</cx:pt>
          <cx:pt idx="19007">3</cx:pt>
          <cx:pt idx="19008">13</cx:pt>
          <cx:pt idx="19009">0</cx:pt>
          <cx:pt idx="19010">0</cx:pt>
          <cx:pt idx="19011">0</cx:pt>
          <cx:pt idx="19012">0</cx:pt>
          <cx:pt idx="19013">0</cx:pt>
          <cx:pt idx="19014">0</cx:pt>
          <cx:pt idx="19015">0</cx:pt>
          <cx:pt idx="19016">0</cx:pt>
          <cx:pt idx="19017">7</cx:pt>
          <cx:pt idx="19018">5</cx:pt>
          <cx:pt idx="19019">7</cx:pt>
          <cx:pt idx="19020">5</cx:pt>
          <cx:pt idx="19021">0</cx:pt>
          <cx:pt idx="19022">37</cx:pt>
          <cx:pt idx="19023">36</cx:pt>
          <cx:pt idx="19024">36</cx:pt>
          <cx:pt idx="19025">36</cx:pt>
          <cx:pt idx="19026">36</cx:pt>
          <cx:pt idx="19027">32</cx:pt>
          <cx:pt idx="19028">0</cx:pt>
          <cx:pt idx="19029">49</cx:pt>
          <cx:pt idx="19030">43</cx:pt>
          <cx:pt idx="19031">42</cx:pt>
          <cx:pt idx="19032">43</cx:pt>
          <cx:pt idx="19033">49</cx:pt>
          <cx:pt idx="19034">43</cx:pt>
          <cx:pt idx="19035">35</cx:pt>
          <cx:pt idx="19036">36</cx:pt>
          <cx:pt idx="19037">36</cx:pt>
          <cx:pt idx="19038">42</cx:pt>
          <cx:pt idx="19039">43</cx:pt>
          <cx:pt idx="19040">49</cx:pt>
          <cx:pt idx="19041">21</cx:pt>
          <cx:pt idx="19042">5</cx:pt>
          <cx:pt idx="19043">5</cx:pt>
          <cx:pt idx="19044">21</cx:pt>
          <cx:pt idx="19045">4</cx:pt>
          <cx:pt idx="19046">17</cx:pt>
          <cx:pt idx="19047">3</cx:pt>
          <cx:pt idx="19048">17</cx:pt>
          <cx:pt idx="19049">17</cx:pt>
          <cx:pt idx="19050">17</cx:pt>
          <cx:pt idx="19051">17</cx:pt>
          <cx:pt idx="19052">1</cx:pt>
          <cx:pt idx="19053">12</cx:pt>
          <cx:pt idx="19054">14</cx:pt>
          <cx:pt idx="19055">12</cx:pt>
          <cx:pt idx="19056">2</cx:pt>
          <cx:pt idx="19057">6</cx:pt>
          <cx:pt idx="19058">1</cx:pt>
          <cx:pt idx="19059">0</cx:pt>
          <cx:pt idx="19060">0</cx:pt>
          <cx:pt idx="19061">8</cx:pt>
          <cx:pt idx="19062">14</cx:pt>
          <cx:pt idx="19063">21</cx:pt>
          <cx:pt idx="19064">21</cx:pt>
          <cx:pt idx="19065">1</cx:pt>
          <cx:pt idx="19066">10</cx:pt>
          <cx:pt idx="19067">10</cx:pt>
          <cx:pt idx="19068">1</cx:pt>
          <cx:pt idx="19069">10</cx:pt>
          <cx:pt idx="19070">4</cx:pt>
          <cx:pt idx="19071">8</cx:pt>
          <cx:pt idx="19072">9</cx:pt>
          <cx:pt idx="19073">6</cx:pt>
          <cx:pt idx="19074">6</cx:pt>
          <cx:pt idx="19075">7</cx:pt>
          <cx:pt idx="19076">6</cx:pt>
          <cx:pt idx="19077">6</cx:pt>
          <cx:pt idx="19078">18</cx:pt>
          <cx:pt idx="19079">18</cx:pt>
          <cx:pt idx="19080">17</cx:pt>
          <cx:pt idx="19081">17</cx:pt>
          <cx:pt idx="19082">17</cx:pt>
          <cx:pt idx="19083">17</cx:pt>
          <cx:pt idx="19084">17</cx:pt>
          <cx:pt idx="19085">20</cx:pt>
          <cx:pt idx="19086">16</cx:pt>
          <cx:pt idx="19087">22</cx:pt>
          <cx:pt idx="19088">22</cx:pt>
          <cx:pt idx="19089">7</cx:pt>
          <cx:pt idx="19090">22</cx:pt>
          <cx:pt idx="19091">22</cx:pt>
          <cx:pt idx="19092">22</cx:pt>
          <cx:pt idx="19093">12</cx:pt>
          <cx:pt idx="19094">21</cx:pt>
          <cx:pt idx="19095">21</cx:pt>
          <cx:pt idx="19096">0</cx:pt>
          <cx:pt idx="19097">1</cx:pt>
          <cx:pt idx="19098">1</cx:pt>
          <cx:pt idx="19099">0</cx:pt>
          <cx:pt idx="19100">5</cx:pt>
          <cx:pt idx="19101">27</cx:pt>
          <cx:pt idx="19102">4</cx:pt>
          <cx:pt idx="19103">1</cx:pt>
          <cx:pt idx="19104">3</cx:pt>
          <cx:pt idx="19105">22</cx:pt>
          <cx:pt idx="19106">21</cx:pt>
          <cx:pt idx="19107">16</cx:pt>
          <cx:pt idx="19108">21</cx:pt>
          <cx:pt idx="19109">42</cx:pt>
          <cx:pt idx="19110">42</cx:pt>
          <cx:pt idx="19111">42</cx:pt>
          <cx:pt idx="19112">42</cx:pt>
          <cx:pt idx="19113">21</cx:pt>
          <cx:pt idx="19114">4</cx:pt>
          <cx:pt idx="19115">14</cx:pt>
          <cx:pt idx="19116">9</cx:pt>
          <cx:pt idx="19117">13</cx:pt>
          <cx:pt idx="19118">1</cx:pt>
          <cx:pt idx="19119">22</cx:pt>
          <cx:pt idx="19120">21</cx:pt>
          <cx:pt idx="19121">26</cx:pt>
          <cx:pt idx="19122">13</cx:pt>
          <cx:pt idx="19123">21</cx:pt>
          <cx:pt idx="19124">9</cx:pt>
          <cx:pt idx="19125">2</cx:pt>
          <cx:pt idx="19126">21</cx:pt>
          <cx:pt idx="19127">22</cx:pt>
          <cx:pt idx="19128">23</cx:pt>
          <cx:pt idx="19129">16</cx:pt>
          <cx:pt idx="19130">21</cx:pt>
          <cx:pt idx="19131">8</cx:pt>
          <cx:pt idx="19132">13</cx:pt>
          <cx:pt idx="19133">13</cx:pt>
          <cx:pt idx="19134">18</cx:pt>
          <cx:pt idx="19135">42</cx:pt>
          <cx:pt idx="19136">42</cx:pt>
          <cx:pt idx="19137">42</cx:pt>
          <cx:pt idx="19138">42</cx:pt>
          <cx:pt idx="19139">42</cx:pt>
          <cx:pt idx="19140">42</cx:pt>
          <cx:pt idx="19141">42</cx:pt>
          <cx:pt idx="19142">42</cx:pt>
          <cx:pt idx="19143">42</cx:pt>
          <cx:pt idx="19144">42</cx:pt>
          <cx:pt idx="19145">42</cx:pt>
          <cx:pt idx="19146">42</cx:pt>
          <cx:pt idx="19147">42</cx:pt>
          <cx:pt idx="19148">42</cx:pt>
          <cx:pt idx="19149">0</cx:pt>
          <cx:pt idx="19150">0</cx:pt>
          <cx:pt idx="19151">0</cx:pt>
          <cx:pt idx="19152">0</cx:pt>
          <cx:pt idx="19153">0</cx:pt>
          <cx:pt idx="19154">0</cx:pt>
          <cx:pt idx="19155">3</cx:pt>
          <cx:pt idx="19156">0</cx:pt>
          <cx:pt idx="19157">1</cx:pt>
          <cx:pt idx="19158">0</cx:pt>
          <cx:pt idx="19159">0</cx:pt>
          <cx:pt idx="19160">2</cx:pt>
          <cx:pt idx="19161">35</cx:pt>
          <cx:pt idx="19162">35</cx:pt>
          <cx:pt idx="19163">35</cx:pt>
          <cx:pt idx="19164">35</cx:pt>
          <cx:pt idx="19165">35</cx:pt>
          <cx:pt idx="19166">3</cx:pt>
          <cx:pt idx="19167">1</cx:pt>
          <cx:pt idx="19168">54</cx:pt>
          <cx:pt idx="19169">31</cx:pt>
          <cx:pt idx="19170">54</cx:pt>
          <cx:pt idx="19171">55</cx:pt>
          <cx:pt idx="19172">54</cx:pt>
          <cx:pt idx="19173">2</cx:pt>
          <cx:pt idx="19174">0</cx:pt>
          <cx:pt idx="19175">59</cx:pt>
          <cx:pt idx="19176">55</cx:pt>
          <cx:pt idx="19177">0</cx:pt>
          <cx:pt idx="19178">1</cx:pt>
          <cx:pt idx="19179">1</cx:pt>
          <cx:pt idx="19180">1</cx:pt>
          <cx:pt idx="19181">1</cx:pt>
          <cx:pt idx="19182">1</cx:pt>
          <cx:pt idx="19183">0</cx:pt>
          <cx:pt idx="19184">0</cx:pt>
          <cx:pt idx="19185">0</cx:pt>
          <cx:pt idx="19186">0</cx:pt>
          <cx:pt idx="19187">0</cx:pt>
          <cx:pt idx="19188">0</cx:pt>
          <cx:pt idx="19189">3</cx:pt>
          <cx:pt idx="19190">1</cx:pt>
          <cx:pt idx="19191">7</cx:pt>
          <cx:pt idx="19192">7</cx:pt>
          <cx:pt idx="19193">0</cx:pt>
          <cx:pt idx="19194">3</cx:pt>
          <cx:pt idx="19195">8</cx:pt>
          <cx:pt idx="19196">8</cx:pt>
          <cx:pt idx="19197">8</cx:pt>
          <cx:pt idx="19198">10</cx:pt>
          <cx:pt idx="19199">10</cx:pt>
          <cx:pt idx="19200">10</cx:pt>
          <cx:pt idx="19201">10</cx:pt>
          <cx:pt idx="19202">10</cx:pt>
          <cx:pt idx="19203">15</cx:pt>
          <cx:pt idx="19204">4</cx:pt>
          <cx:pt idx="19205">1</cx:pt>
          <cx:pt idx="19206">4</cx:pt>
          <cx:pt idx="19207">4</cx:pt>
          <cx:pt idx="19208">0</cx:pt>
          <cx:pt idx="19209">6</cx:pt>
          <cx:pt idx="19210">17</cx:pt>
          <cx:pt idx="19211">17</cx:pt>
          <cx:pt idx="19212">17</cx:pt>
          <cx:pt idx="19213">17</cx:pt>
          <cx:pt idx="19214">16</cx:pt>
          <cx:pt idx="19215">16</cx:pt>
          <cx:pt idx="19216">17</cx:pt>
          <cx:pt idx="19217">17</cx:pt>
          <cx:pt idx="19218">19</cx:pt>
          <cx:pt idx="19219">16</cx:pt>
          <cx:pt idx="19220">19</cx:pt>
          <cx:pt idx="19221">20</cx:pt>
          <cx:pt idx="19222">16</cx:pt>
          <cx:pt idx="19223">16</cx:pt>
          <cx:pt idx="19224">15</cx:pt>
          <cx:pt idx="19225">15</cx:pt>
          <cx:pt idx="19226">16</cx:pt>
          <cx:pt idx="19227">15</cx:pt>
          <cx:pt idx="19228">17</cx:pt>
          <cx:pt idx="19229">17</cx:pt>
          <cx:pt idx="19230">17</cx:pt>
          <cx:pt idx="19231">0</cx:pt>
          <cx:pt idx="19232">17</cx:pt>
          <cx:pt idx="19233">20</cx:pt>
          <cx:pt idx="19234">20</cx:pt>
          <cx:pt idx="19235">20</cx:pt>
          <cx:pt idx="19236">18</cx:pt>
          <cx:pt idx="19237">18</cx:pt>
          <cx:pt idx="19238">20</cx:pt>
          <cx:pt idx="19239">20</cx:pt>
          <cx:pt idx="19240">20</cx:pt>
          <cx:pt idx="19241">14</cx:pt>
          <cx:pt idx="19242">13</cx:pt>
          <cx:pt idx="19243">0</cx:pt>
          <cx:pt idx="19244">7</cx:pt>
          <cx:pt idx="19245">27</cx:pt>
          <cx:pt idx="19246">28</cx:pt>
          <cx:pt idx="19247">0</cx:pt>
          <cx:pt idx="19248">0</cx:pt>
          <cx:pt idx="19249">0</cx:pt>
          <cx:pt idx="19250">0</cx:pt>
          <cx:pt idx="19251">0</cx:pt>
          <cx:pt idx="19252">0</cx:pt>
          <cx:pt idx="19253">0</cx:pt>
          <cx:pt idx="19254">0</cx:pt>
          <cx:pt idx="19255">0</cx:pt>
          <cx:pt idx="19256">0</cx:pt>
          <cx:pt idx="19257">0</cx:pt>
          <cx:pt idx="19258">0</cx:pt>
          <cx:pt idx="19259">0</cx:pt>
          <cx:pt idx="19260">0</cx:pt>
          <cx:pt idx="19261">0</cx:pt>
          <cx:pt idx="19262">0</cx:pt>
          <cx:pt idx="19263">0</cx:pt>
          <cx:pt idx="19264">0</cx:pt>
          <cx:pt idx="19265">0</cx:pt>
          <cx:pt idx="19266">0</cx:pt>
          <cx:pt idx="19267">0</cx:pt>
          <cx:pt idx="19268">0</cx:pt>
          <cx:pt idx="19269">0</cx:pt>
          <cx:pt idx="19270">0</cx:pt>
          <cx:pt idx="19271">0</cx:pt>
          <cx:pt idx="19272">0</cx:pt>
          <cx:pt idx="19273">0</cx:pt>
          <cx:pt idx="19274">0</cx:pt>
          <cx:pt idx="19275">0</cx:pt>
          <cx:pt idx="19276">0</cx:pt>
          <cx:pt idx="19277">0</cx:pt>
          <cx:pt idx="19278">0</cx:pt>
          <cx:pt idx="19279">0</cx:pt>
          <cx:pt idx="19280">0</cx:pt>
          <cx:pt idx="19281">0</cx:pt>
          <cx:pt idx="19282">0</cx:pt>
          <cx:pt idx="19283">0</cx:pt>
          <cx:pt idx="19284">0</cx:pt>
          <cx:pt idx="19285">0</cx:pt>
          <cx:pt idx="19286">0</cx:pt>
          <cx:pt idx="19287">0</cx:pt>
          <cx:pt idx="19288">0</cx:pt>
          <cx:pt idx="19289">0</cx:pt>
          <cx:pt idx="19290">0</cx:pt>
          <cx:pt idx="19291">0</cx:pt>
          <cx:pt idx="19292">0</cx:pt>
          <cx:pt idx="19293">0</cx:pt>
          <cx:pt idx="19294">0</cx:pt>
          <cx:pt idx="19295">0</cx:pt>
          <cx:pt idx="19296">0</cx:pt>
          <cx:pt idx="19297">0</cx:pt>
          <cx:pt idx="19298">0</cx:pt>
          <cx:pt idx="19299">0</cx:pt>
          <cx:pt idx="19300">0</cx:pt>
          <cx:pt idx="19301">0</cx:pt>
          <cx:pt idx="19302">0</cx:pt>
          <cx:pt idx="19303">0</cx:pt>
          <cx:pt idx="19304">0</cx:pt>
          <cx:pt idx="19305">0</cx:pt>
          <cx:pt idx="19306">0</cx:pt>
          <cx:pt idx="19307">0</cx:pt>
          <cx:pt idx="19308">0</cx:pt>
          <cx:pt idx="19309">0</cx:pt>
          <cx:pt idx="19310">0</cx:pt>
          <cx:pt idx="19311">0</cx:pt>
          <cx:pt idx="19312">0</cx:pt>
          <cx:pt idx="19313">0</cx:pt>
          <cx:pt idx="19314">0</cx:pt>
          <cx:pt idx="19315">0</cx:pt>
          <cx:pt idx="19316">0</cx:pt>
          <cx:pt idx="19317">0</cx:pt>
          <cx:pt idx="19318">0</cx:pt>
          <cx:pt idx="19319">0</cx:pt>
          <cx:pt idx="19320">0</cx:pt>
          <cx:pt idx="19321">0</cx:pt>
          <cx:pt idx="19322">0</cx:pt>
          <cx:pt idx="19323">0</cx:pt>
          <cx:pt idx="19324">0</cx:pt>
          <cx:pt idx="19325">0</cx:pt>
          <cx:pt idx="19326">0</cx:pt>
          <cx:pt idx="19327">0</cx:pt>
          <cx:pt idx="19328">0</cx:pt>
          <cx:pt idx="19329">0</cx:pt>
          <cx:pt idx="19330">0</cx:pt>
          <cx:pt idx="19331">0</cx:pt>
          <cx:pt idx="19332">0</cx:pt>
          <cx:pt idx="19333">0</cx:pt>
          <cx:pt idx="19334">0</cx:pt>
          <cx:pt idx="19335">0</cx:pt>
          <cx:pt idx="19336">0</cx:pt>
          <cx:pt idx="19337">0</cx:pt>
          <cx:pt idx="19338">37</cx:pt>
          <cx:pt idx="19339">37</cx:pt>
          <cx:pt idx="19340">36</cx:pt>
          <cx:pt idx="19341">29</cx:pt>
          <cx:pt idx="19342">29</cx:pt>
          <cx:pt idx="19343">29</cx:pt>
          <cx:pt idx="19344">28</cx:pt>
          <cx:pt idx="19345">37</cx:pt>
          <cx:pt idx="19346">27</cx:pt>
          <cx:pt idx="19347">28</cx:pt>
          <cx:pt idx="19348">14</cx:pt>
          <cx:pt idx="19349">0</cx:pt>
          <cx:pt idx="19350">14</cx:pt>
          <cx:pt idx="19351">14</cx:pt>
          <cx:pt idx="19352">28</cx:pt>
          <cx:pt idx="19353">28</cx:pt>
          <cx:pt idx="19354">10</cx:pt>
          <cx:pt idx="19355">17</cx:pt>
          <cx:pt idx="19356">17</cx:pt>
          <cx:pt idx="19357">2</cx:pt>
          <cx:pt idx="19358">5</cx:pt>
          <cx:pt idx="19359">5</cx:pt>
          <cx:pt idx="19360">21</cx:pt>
          <cx:pt idx="19361">21</cx:pt>
          <cx:pt idx="19362">21</cx:pt>
          <cx:pt idx="19363">21</cx:pt>
          <cx:pt idx="19364">21</cx:pt>
          <cx:pt idx="19365">21</cx:pt>
          <cx:pt idx="19366">21</cx:pt>
          <cx:pt idx="19367">21</cx:pt>
          <cx:pt idx="19368">21</cx:pt>
          <cx:pt idx="19369">50</cx:pt>
          <cx:pt idx="19370">51</cx:pt>
          <cx:pt idx="19371">57</cx:pt>
          <cx:pt idx="19372">63</cx:pt>
          <cx:pt idx="19373">56</cx:pt>
          <cx:pt idx="19374">9</cx:pt>
          <cx:pt idx="19375">77</cx:pt>
          <cx:pt idx="19376">57</cx:pt>
          <cx:pt idx="19377">13</cx:pt>
          <cx:pt idx="19378">13</cx:pt>
          <cx:pt idx="19379">35</cx:pt>
          <cx:pt idx="19380">6</cx:pt>
          <cx:pt idx="19381">14</cx:pt>
          <cx:pt idx="19382">23</cx:pt>
          <cx:pt idx="19383">84</cx:pt>
          <cx:pt idx="19384">2</cx:pt>
          <cx:pt idx="19385">4</cx:pt>
          <cx:pt idx="19386">4</cx:pt>
          <cx:pt idx="19387">4</cx:pt>
          <cx:pt idx="19388">12</cx:pt>
          <cx:pt idx="19389">21</cx:pt>
          <cx:pt idx="19390">14</cx:pt>
          <cx:pt idx="19391">3</cx:pt>
          <cx:pt idx="19392">4</cx:pt>
          <cx:pt idx="19393">2</cx:pt>
          <cx:pt idx="19394">2</cx:pt>
          <cx:pt idx="19395">2</cx:pt>
          <cx:pt idx="19396">2</cx:pt>
          <cx:pt idx="19397">4</cx:pt>
          <cx:pt idx="19398">4</cx:pt>
          <cx:pt idx="19399">4</cx:pt>
          <cx:pt idx="19400">4</cx:pt>
          <cx:pt idx="19401">14</cx:pt>
          <cx:pt idx="19402">17</cx:pt>
          <cx:pt idx="19403">36</cx:pt>
          <cx:pt idx="19404">0</cx:pt>
          <cx:pt idx="19405">4</cx:pt>
          <cx:pt idx="19406">18</cx:pt>
          <cx:pt idx="19407">9</cx:pt>
          <cx:pt idx="19408">30</cx:pt>
          <cx:pt idx="19409">2</cx:pt>
          <cx:pt idx="19410">0</cx:pt>
          <cx:pt idx="19411">42</cx:pt>
          <cx:pt idx="19412">0</cx:pt>
          <cx:pt idx="19413">7</cx:pt>
          <cx:pt idx="19414">2</cx:pt>
          <cx:pt idx="19415">28</cx:pt>
          <cx:pt idx="19416">10</cx:pt>
          <cx:pt idx="19417">13</cx:pt>
          <cx:pt idx="19418">27</cx:pt>
          <cx:pt idx="19419">8</cx:pt>
          <cx:pt idx="19420">31</cx:pt>
          <cx:pt idx="19421">8</cx:pt>
          <cx:pt idx="19422">30</cx:pt>
          <cx:pt idx="19423">19</cx:pt>
          <cx:pt idx="19424">10</cx:pt>
          <cx:pt idx="19425">17</cx:pt>
          <cx:pt idx="19426">13</cx:pt>
          <cx:pt idx="19427">2</cx:pt>
          <cx:pt idx="19428">8</cx:pt>
          <cx:pt idx="19429">9</cx:pt>
          <cx:pt idx="19430">7</cx:pt>
          <cx:pt idx="19431">13</cx:pt>
          <cx:pt idx="19432">28</cx:pt>
          <cx:pt idx="19433">39</cx:pt>
          <cx:pt idx="19434">39</cx:pt>
          <cx:pt idx="19435">15</cx:pt>
          <cx:pt idx="19436">2</cx:pt>
          <cx:pt idx="19437">20</cx:pt>
          <cx:pt idx="19438">17</cx:pt>
          <cx:pt idx="19439">13</cx:pt>
          <cx:pt idx="19440">3</cx:pt>
          <cx:pt idx="19441">3</cx:pt>
          <cx:pt idx="19442">9</cx:pt>
          <cx:pt idx="19443">4</cx:pt>
          <cx:pt idx="19444">4</cx:pt>
          <cx:pt idx="19445">36</cx:pt>
          <cx:pt idx="19446">35</cx:pt>
          <cx:pt idx="19447">35</cx:pt>
          <cx:pt idx="19448">35</cx:pt>
          <cx:pt idx="19449">35</cx:pt>
          <cx:pt idx="19450">35</cx:pt>
          <cx:pt idx="19451">34</cx:pt>
          <cx:pt idx="19452">6</cx:pt>
          <cx:pt idx="19453">16</cx:pt>
          <cx:pt idx="19454">16</cx:pt>
          <cx:pt idx="19455">5</cx:pt>
          <cx:pt idx="19456">1</cx:pt>
          <cx:pt idx="19457">7</cx:pt>
          <cx:pt idx="19458">33</cx:pt>
          <cx:pt idx="19459">36</cx:pt>
          <cx:pt idx="19460">2</cx:pt>
          <cx:pt idx="19461">5</cx:pt>
          <cx:pt idx="19462">2</cx:pt>
          <cx:pt idx="19463">1</cx:pt>
          <cx:pt idx="19464">1</cx:pt>
          <cx:pt idx="19465">15</cx:pt>
          <cx:pt idx="19466">3</cx:pt>
          <cx:pt idx="19467">15</cx:pt>
          <cx:pt idx="19468">7</cx:pt>
          <cx:pt idx="19469">7</cx:pt>
          <cx:pt idx="19470">21</cx:pt>
          <cx:pt idx="19471">22</cx:pt>
          <cx:pt idx="19472">30</cx:pt>
          <cx:pt idx="19473">23</cx:pt>
          <cx:pt idx="19474">23</cx:pt>
          <cx:pt idx="19475">17</cx:pt>
          <cx:pt idx="19476">23</cx:pt>
          <cx:pt idx="19477">20</cx:pt>
          <cx:pt idx="19478">19</cx:pt>
          <cx:pt idx="19479">17</cx:pt>
          <cx:pt idx="19480">17</cx:pt>
          <cx:pt idx="19481">17</cx:pt>
          <cx:pt idx="19482">21</cx:pt>
          <cx:pt idx="19483">21</cx:pt>
          <cx:pt idx="19484">1</cx:pt>
          <cx:pt idx="19485">21</cx:pt>
          <cx:pt idx="19486">21</cx:pt>
          <cx:pt idx="19487">20</cx:pt>
          <cx:pt idx="19488">19</cx:pt>
          <cx:pt idx="19489">21</cx:pt>
          <cx:pt idx="19490">21</cx:pt>
          <cx:pt idx="19491">21</cx:pt>
          <cx:pt idx="19492">20</cx:pt>
          <cx:pt idx="19493">19</cx:pt>
          <cx:pt idx="19494">15</cx:pt>
          <cx:pt idx="19495">15</cx:pt>
          <cx:pt idx="19496">15</cx:pt>
          <cx:pt idx="19497">2</cx:pt>
          <cx:pt idx="19498">16</cx:pt>
          <cx:pt idx="19499">19</cx:pt>
          <cx:pt idx="19500">7</cx:pt>
          <cx:pt idx="19501">13</cx:pt>
          <cx:pt idx="19502">7</cx:pt>
          <cx:pt idx="19503">7</cx:pt>
          <cx:pt idx="19504">2</cx:pt>
          <cx:pt idx="19505">1</cx:pt>
          <cx:pt idx="19506">27</cx:pt>
          <cx:pt idx="19507">28</cx:pt>
          <cx:pt idx="19508">29</cx:pt>
          <cx:pt idx="19509">14</cx:pt>
          <cx:pt idx="19510">14</cx:pt>
          <cx:pt idx="19511">28</cx:pt>
          <cx:pt idx="19512">5</cx:pt>
          <cx:pt idx="19513">5</cx:pt>
          <cx:pt idx="19514">29</cx:pt>
          <cx:pt idx="19515">29</cx:pt>
          <cx:pt idx="19516">4</cx:pt>
          <cx:pt idx="19517">28</cx:pt>
          <cx:pt idx="19518">29</cx:pt>
          <cx:pt idx="19519">6</cx:pt>
          <cx:pt idx="19520">5</cx:pt>
          <cx:pt idx="19521">28</cx:pt>
          <cx:pt idx="19522">23</cx:pt>
          <cx:pt idx="19523">6</cx:pt>
          <cx:pt idx="19524">5</cx:pt>
          <cx:pt idx="19525">5</cx:pt>
          <cx:pt idx="19526">5</cx:pt>
          <cx:pt idx="19527">26</cx:pt>
          <cx:pt idx="19528">27</cx:pt>
          <cx:pt idx="19529">28</cx:pt>
          <cx:pt idx="19530">23</cx:pt>
          <cx:pt idx="19531">27</cx:pt>
          <cx:pt idx="19532">27</cx:pt>
          <cx:pt idx="19533">23</cx:pt>
          <cx:pt idx="19534">22</cx:pt>
          <cx:pt idx="19535">35</cx:pt>
          <cx:pt idx="19536">8</cx:pt>
          <cx:pt idx="19537">67</cx:pt>
          <cx:pt idx="19538">24</cx:pt>
          <cx:pt idx="19539">25</cx:pt>
          <cx:pt idx="19540">29</cx:pt>
          <cx:pt idx="19541">28</cx:pt>
          <cx:pt idx="19542">28</cx:pt>
          <cx:pt idx="19543">28</cx:pt>
          <cx:pt idx="19544">28</cx:pt>
          <cx:pt idx="19545">28</cx:pt>
          <cx:pt idx="19546">28</cx:pt>
          <cx:pt idx="19547">28</cx:pt>
          <cx:pt idx="19548">27</cx:pt>
          <cx:pt idx="19549">28</cx:pt>
          <cx:pt idx="19550">28</cx:pt>
          <cx:pt idx="19551">24</cx:pt>
          <cx:pt idx="19552">28</cx:pt>
          <cx:pt idx="19553">27</cx:pt>
          <cx:pt idx="19554">29</cx:pt>
          <cx:pt idx="19555">29</cx:pt>
          <cx:pt idx="19556">0</cx:pt>
          <cx:pt idx="19557">29</cx:pt>
          <cx:pt idx="19558">29</cx:pt>
          <cx:pt idx="19559">29</cx:pt>
          <cx:pt idx="19560">29</cx:pt>
          <cx:pt idx="19561">29</cx:pt>
          <cx:pt idx="19562">29</cx:pt>
          <cx:pt idx="19563">29</cx:pt>
          <cx:pt idx="19564">28</cx:pt>
          <cx:pt idx="19565">29</cx:pt>
          <cx:pt idx="19566">29</cx:pt>
          <cx:pt idx="19567">29</cx:pt>
          <cx:pt idx="19568">28</cx:pt>
          <cx:pt idx="19569">31</cx:pt>
          <cx:pt idx="19570">25</cx:pt>
          <cx:pt idx="19571">2</cx:pt>
          <cx:pt idx="19572">2</cx:pt>
          <cx:pt idx="19573">1</cx:pt>
          <cx:pt idx="19574">29</cx:pt>
          <cx:pt idx="19575">25</cx:pt>
          <cx:pt idx="19576">22</cx:pt>
          <cx:pt idx="19577">25</cx:pt>
          <cx:pt idx="19578">25</cx:pt>
          <cx:pt idx="19579">28</cx:pt>
          <cx:pt idx="19580">35</cx:pt>
          <cx:pt idx="19581">0</cx:pt>
          <cx:pt idx="19582">35</cx:pt>
          <cx:pt idx="19583">32</cx:pt>
          <cx:pt idx="19584">32</cx:pt>
          <cx:pt idx="19585">31</cx:pt>
          <cx:pt idx="19586">31</cx:pt>
          <cx:pt idx="19587">0</cx:pt>
          <cx:pt idx="19588">34</cx:pt>
          <cx:pt idx="19589">36</cx:pt>
          <cx:pt idx="19590">35</cx:pt>
          <cx:pt idx="19591">36</cx:pt>
          <cx:pt idx="19592">35</cx:pt>
          <cx:pt idx="19593">1</cx:pt>
          <cx:pt idx="19594">33</cx:pt>
          <cx:pt idx="19595">33</cx:pt>
          <cx:pt idx="19596">35</cx:pt>
          <cx:pt idx="19597">35</cx:pt>
          <cx:pt idx="19598">4</cx:pt>
          <cx:pt idx="19599">34</cx:pt>
          <cx:pt idx="19600">2</cx:pt>
          <cx:pt idx="19601">2</cx:pt>
          <cx:pt idx="19602">4</cx:pt>
          <cx:pt idx="19603">4</cx:pt>
          <cx:pt idx="19604">4</cx:pt>
          <cx:pt idx="19605">2</cx:pt>
          <cx:pt idx="19606">2</cx:pt>
          <cx:pt idx="19607">2</cx:pt>
          <cx:pt idx="19608">2</cx:pt>
          <cx:pt idx="19609">2</cx:pt>
          <cx:pt idx="19610">2</cx:pt>
          <cx:pt idx="19611">2</cx:pt>
          <cx:pt idx="19612">2</cx:pt>
          <cx:pt idx="19613">2</cx:pt>
          <cx:pt idx="19614">2</cx:pt>
          <cx:pt idx="19615">2</cx:pt>
          <cx:pt idx="19616">2</cx:pt>
          <cx:pt idx="19617">3</cx:pt>
          <cx:pt idx="19618">3</cx:pt>
          <cx:pt idx="19619">4</cx:pt>
          <cx:pt idx="19620">4</cx:pt>
          <cx:pt idx="19621">23</cx:pt>
          <cx:pt idx="19622">28</cx:pt>
          <cx:pt idx="19623">24</cx:pt>
          <cx:pt idx="19624">24</cx:pt>
          <cx:pt idx="19625">12</cx:pt>
          <cx:pt idx="19626">1</cx:pt>
          <cx:pt idx="19627">7</cx:pt>
          <cx:pt idx="19628">1</cx:pt>
          <cx:pt idx="19629">23</cx:pt>
          <cx:pt idx="19630">19</cx:pt>
          <cx:pt idx="19631">5</cx:pt>
          <cx:pt idx="19632">4</cx:pt>
          <cx:pt idx="19633">4</cx:pt>
          <cx:pt idx="19634">49</cx:pt>
          <cx:pt idx="19635">52</cx:pt>
          <cx:pt idx="19636">25</cx:pt>
          <cx:pt idx="19637">26</cx:pt>
          <cx:pt idx="19638">27</cx:pt>
          <cx:pt idx="19639">0</cx:pt>
          <cx:pt idx="19640">26</cx:pt>
          <cx:pt idx="19641">66</cx:pt>
          <cx:pt idx="19642">66</cx:pt>
          <cx:pt idx="19643">66</cx:pt>
          <cx:pt idx="19644">4</cx:pt>
          <cx:pt idx="19645">66</cx:pt>
          <cx:pt idx="19646">4</cx:pt>
          <cx:pt idx="19647">66</cx:pt>
          <cx:pt idx="19648">66</cx:pt>
          <cx:pt idx="19649">4</cx:pt>
          <cx:pt idx="19650">18</cx:pt>
          <cx:pt idx="19651">4</cx:pt>
          <cx:pt idx="19652">4</cx:pt>
          <cx:pt idx="19653">31</cx:pt>
          <cx:pt idx="19654">65</cx:pt>
          <cx:pt idx="19655">65</cx:pt>
          <cx:pt idx="19656">33</cx:pt>
          <cx:pt idx="19657">67</cx:pt>
          <cx:pt idx="19658">52</cx:pt>
          <cx:pt idx="19659">5</cx:pt>
          <cx:pt idx="19660">38</cx:pt>
          <cx:pt idx="19661">27</cx:pt>
          <cx:pt idx="19662">2</cx:pt>
          <cx:pt idx="19663">2</cx:pt>
          <cx:pt idx="19664">32</cx:pt>
          <cx:pt idx="19665">35</cx:pt>
          <cx:pt idx="19666">36</cx:pt>
          <cx:pt idx="19667">36</cx:pt>
          <cx:pt idx="19668">36</cx:pt>
          <cx:pt idx="19669">36</cx:pt>
          <cx:pt idx="19670">37</cx:pt>
          <cx:pt idx="19671">36</cx:pt>
          <cx:pt idx="19672">4</cx:pt>
          <cx:pt idx="19673">0</cx:pt>
          <cx:pt idx="19674">20</cx:pt>
          <cx:pt idx="19675">34</cx:pt>
          <cx:pt idx="19676">37</cx:pt>
          <cx:pt idx="19677">37</cx:pt>
          <cx:pt idx="19678">35</cx:pt>
          <cx:pt idx="19679">34</cx:pt>
          <cx:pt idx="19680">36</cx:pt>
          <cx:pt idx="19681">15</cx:pt>
          <cx:pt idx="19682">18</cx:pt>
          <cx:pt idx="19683">63</cx:pt>
          <cx:pt idx="19684">90</cx:pt>
          <cx:pt idx="19685">90</cx:pt>
          <cx:pt idx="19686">63</cx:pt>
          <cx:pt idx="19687">86</cx:pt>
          <cx:pt idx="19688">4</cx:pt>
          <cx:pt idx="19689">4</cx:pt>
          <cx:pt idx="19690">21</cx:pt>
          <cx:pt idx="19691">4</cx:pt>
          <cx:pt idx="19692">63</cx:pt>
          <cx:pt idx="19693">4</cx:pt>
          <cx:pt idx="19694">9</cx:pt>
          <cx:pt idx="19695">14</cx:pt>
          <cx:pt idx="19696">21</cx:pt>
          <cx:pt idx="19697">15</cx:pt>
          <cx:pt idx="19698">27</cx:pt>
          <cx:pt idx="19699">28</cx:pt>
          <cx:pt idx="19700">27</cx:pt>
          <cx:pt idx="19701">28</cx:pt>
          <cx:pt idx="19702">10</cx:pt>
          <cx:pt idx="19703">10</cx:pt>
          <cx:pt idx="19704">51</cx:pt>
          <cx:pt idx="19705">28</cx:pt>
          <cx:pt idx="19706">37</cx:pt>
          <cx:pt idx="19707">58</cx:pt>
          <cx:pt idx="19708">83</cx:pt>
          <cx:pt idx="19709">72</cx:pt>
          <cx:pt idx="19710">7</cx:pt>
          <cx:pt idx="19711">9</cx:pt>
          <cx:pt idx="19712">12</cx:pt>
          <cx:pt idx="19713">4</cx:pt>
          <cx:pt idx="19714">139</cx:pt>
          <cx:pt idx="19715">53</cx:pt>
          <cx:pt idx="19716">88</cx:pt>
          <cx:pt idx="19717">103</cx:pt>
          <cx:pt idx="19718">110</cx:pt>
          <cx:pt idx="19719">132</cx:pt>
          <cx:pt idx="19720">4</cx:pt>
          <cx:pt idx="19721">4</cx:pt>
          <cx:pt idx="19722">15</cx:pt>
          <cx:pt idx="19723">28</cx:pt>
          <cx:pt idx="19724">18</cx:pt>
          <cx:pt idx="19725">10</cx:pt>
          <cx:pt idx="19726">18</cx:pt>
          <cx:pt idx="19727">34</cx:pt>
          <cx:pt idx="19728">34</cx:pt>
          <cx:pt idx="19729">2</cx:pt>
          <cx:pt idx="19730">7</cx:pt>
          <cx:pt idx="19731">2</cx:pt>
          <cx:pt idx="19732">4</cx:pt>
          <cx:pt idx="19733">3</cx:pt>
          <cx:pt idx="19734">2</cx:pt>
          <cx:pt idx="19735">3</cx:pt>
          <cx:pt idx="19736">5</cx:pt>
          <cx:pt idx="19737">14</cx:pt>
          <cx:pt idx="19738">17</cx:pt>
          <cx:pt idx="19739">18</cx:pt>
          <cx:pt idx="19740">17</cx:pt>
          <cx:pt idx="19741">17</cx:pt>
          <cx:pt idx="19742">3</cx:pt>
          <cx:pt idx="19743">17</cx:pt>
          <cx:pt idx="19744">16</cx:pt>
          <cx:pt idx="19745">22</cx:pt>
          <cx:pt idx="19746">16</cx:pt>
          <cx:pt idx="19747">6</cx:pt>
          <cx:pt idx="19748">16</cx:pt>
          <cx:pt idx="19749">16</cx:pt>
          <cx:pt idx="19750">16</cx:pt>
          <cx:pt idx="19751">22</cx:pt>
          <cx:pt idx="19752">23</cx:pt>
          <cx:pt idx="19753">16</cx:pt>
          <cx:pt idx="19754">23</cx:pt>
          <cx:pt idx="19755">23</cx:pt>
          <cx:pt idx="19756">0</cx:pt>
          <cx:pt idx="19757">5</cx:pt>
          <cx:pt idx="19758">21</cx:pt>
          <cx:pt idx="19759">21</cx:pt>
          <cx:pt idx="19760">21</cx:pt>
          <cx:pt idx="19761">21</cx:pt>
          <cx:pt idx="19762">21</cx:pt>
          <cx:pt idx="19763">2</cx:pt>
          <cx:pt idx="19764">1</cx:pt>
          <cx:pt idx="19765">7</cx:pt>
          <cx:pt idx="19766">3</cx:pt>
          <cx:pt idx="19767">0</cx:pt>
          <cx:pt idx="19768">13</cx:pt>
          <cx:pt idx="19769">13</cx:pt>
          <cx:pt idx="19770">13</cx:pt>
          <cx:pt idx="19771">13</cx:pt>
          <cx:pt idx="19772">17</cx:pt>
          <cx:pt idx="19773">17</cx:pt>
          <cx:pt idx="19774">16</cx:pt>
          <cx:pt idx="19775">4</cx:pt>
          <cx:pt idx="19776">23</cx:pt>
          <cx:pt idx="19777">22</cx:pt>
          <cx:pt idx="19778">17</cx:pt>
          <cx:pt idx="19779">16</cx:pt>
          <cx:pt idx="19780">23</cx:pt>
          <cx:pt idx="19781">16</cx:pt>
          <cx:pt idx="19782">22</cx:pt>
          <cx:pt idx="19783">22</cx:pt>
          <cx:pt idx="19784">1</cx:pt>
          <cx:pt idx="19785">15</cx:pt>
          <cx:pt idx="19786">15</cx:pt>
          <cx:pt idx="19787">15</cx:pt>
          <cx:pt idx="19788">9</cx:pt>
          <cx:pt idx="19789">3</cx:pt>
          <cx:pt idx="19790">1</cx:pt>
          <cx:pt idx="19791">14</cx:pt>
          <cx:pt idx="19792">14</cx:pt>
          <cx:pt idx="19793">15</cx:pt>
          <cx:pt idx="19794">19</cx:pt>
          <cx:pt idx="19795">19</cx:pt>
          <cx:pt idx="19796">3</cx:pt>
          <cx:pt idx="19797">2</cx:pt>
          <cx:pt idx="19798">0</cx:pt>
          <cx:pt idx="19799">0</cx:pt>
          <cx:pt idx="19800">22</cx:pt>
          <cx:pt idx="19801">37</cx:pt>
          <cx:pt idx="19802">23</cx:pt>
          <cx:pt idx="19803">28</cx:pt>
          <cx:pt idx="19804">5</cx:pt>
          <cx:pt idx="19805">16</cx:pt>
          <cx:pt idx="19806">1</cx:pt>
          <cx:pt idx="19807">1</cx:pt>
          <cx:pt idx="19808">29</cx:pt>
          <cx:pt idx="19809">5</cx:pt>
          <cx:pt idx="19810">18</cx:pt>
          <cx:pt idx="19811">21</cx:pt>
          <cx:pt idx="19812">18</cx:pt>
          <cx:pt idx="19813">17</cx:pt>
          <cx:pt idx="19814">20</cx:pt>
          <cx:pt idx="19815">17</cx:pt>
          <cx:pt idx="19816">17</cx:pt>
          <cx:pt idx="19817">17</cx:pt>
          <cx:pt idx="19818">17</cx:pt>
          <cx:pt idx="19819">16</cx:pt>
          <cx:pt idx="19820">16</cx:pt>
          <cx:pt idx="19821">19</cx:pt>
          <cx:pt idx="19822">22</cx:pt>
          <cx:pt idx="19823">14</cx:pt>
          <cx:pt idx="19824">26</cx:pt>
          <cx:pt idx="19825">28</cx:pt>
          <cx:pt idx="19826">28</cx:pt>
          <cx:pt idx="19827">25</cx:pt>
          <cx:pt idx="19828">41</cx:pt>
          <cx:pt idx="19829">7</cx:pt>
          <cx:pt idx="19830">21</cx:pt>
          <cx:pt idx="19831">21</cx:pt>
          <cx:pt idx="19832">21</cx:pt>
          <cx:pt idx="19833">25</cx:pt>
          <cx:pt idx="19834">25</cx:pt>
          <cx:pt idx="19835">34</cx:pt>
          <cx:pt idx="19836">35</cx:pt>
          <cx:pt idx="19837">3</cx:pt>
          <cx:pt idx="19838">17</cx:pt>
          <cx:pt idx="19839">5</cx:pt>
          <cx:pt idx="19840">4</cx:pt>
          <cx:pt idx="19841">4</cx:pt>
          <cx:pt idx="19842">4</cx:pt>
          <cx:pt idx="19843">2</cx:pt>
          <cx:pt idx="19844">1</cx:pt>
          <cx:pt idx="19845">31</cx:pt>
          <cx:pt idx="19846">31</cx:pt>
          <cx:pt idx="19847">31</cx:pt>
          <cx:pt idx="19848">31</cx:pt>
          <cx:pt idx="19849">31</cx:pt>
          <cx:pt idx="19850">28</cx:pt>
          <cx:pt idx="19851">2</cx:pt>
          <cx:pt idx="19852">7</cx:pt>
          <cx:pt idx="19853">14</cx:pt>
          <cx:pt idx="19854">3</cx:pt>
          <cx:pt idx="19855">14</cx:pt>
          <cx:pt idx="19856">1</cx:pt>
          <cx:pt idx="19857">7</cx:pt>
          <cx:pt idx="19858">31</cx:pt>
          <cx:pt idx="19859">15</cx:pt>
          <cx:pt idx="19860">15</cx:pt>
          <cx:pt idx="19861">16</cx:pt>
          <cx:pt idx="19862">24</cx:pt>
          <cx:pt idx="19863">22</cx:pt>
          <cx:pt idx="19864">19</cx:pt>
          <cx:pt idx="19865">29</cx:pt>
          <cx:pt idx="19866">28</cx:pt>
          <cx:pt idx="19867">7</cx:pt>
          <cx:pt idx="19868">3</cx:pt>
          <cx:pt idx="19869">14</cx:pt>
          <cx:pt idx="19870">19</cx:pt>
          <cx:pt idx="19871">21</cx:pt>
          <cx:pt idx="19872">20</cx:pt>
          <cx:pt idx="19873">25</cx:pt>
          <cx:pt idx="19874">21</cx:pt>
          <cx:pt idx="19875">21</cx:pt>
          <cx:pt idx="19876">29</cx:pt>
          <cx:pt idx="19877">26</cx:pt>
          <cx:pt idx="19878">21</cx:pt>
          <cx:pt idx="19879">24</cx:pt>
          <cx:pt idx="19880">24</cx:pt>
          <cx:pt idx="19881">22</cx:pt>
          <cx:pt idx="19882">23</cx:pt>
          <cx:pt idx="19883">26</cx:pt>
          <cx:pt idx="19884">27</cx:pt>
          <cx:pt idx="19885">26</cx:pt>
          <cx:pt idx="19886">23</cx:pt>
          <cx:pt idx="19887">26</cx:pt>
          <cx:pt idx="19888">26</cx:pt>
          <cx:pt idx="19889">0</cx:pt>
          <cx:pt idx="19890">0</cx:pt>
          <cx:pt idx="19891">0</cx:pt>
          <cx:pt idx="19892">23</cx:pt>
          <cx:pt idx="19893">0</cx:pt>
          <cx:pt idx="19894">14</cx:pt>
          <cx:pt idx="19895">21</cx:pt>
          <cx:pt idx="19896">20</cx:pt>
          <cx:pt idx="19897">24</cx:pt>
          <cx:pt idx="19898">3</cx:pt>
          <cx:pt idx="19899">3</cx:pt>
          <cx:pt idx="19900">13</cx:pt>
          <cx:pt idx="19901">4</cx:pt>
          <cx:pt idx="19902">2</cx:pt>
          <cx:pt idx="19903">2</cx:pt>
          <cx:pt idx="19904">2</cx:pt>
          <cx:pt idx="19905">2</cx:pt>
          <cx:pt idx="19906">2</cx:pt>
          <cx:pt idx="19907">2</cx:pt>
          <cx:pt idx="19908">2</cx:pt>
          <cx:pt idx="19909">2</cx:pt>
          <cx:pt idx="19910">2</cx:pt>
          <cx:pt idx="19911">4</cx:pt>
          <cx:pt idx="19912">25</cx:pt>
          <cx:pt idx="19913">31</cx:pt>
          <cx:pt idx="19914">45</cx:pt>
          <cx:pt idx="19915">26</cx:pt>
          <cx:pt idx="19916">6</cx:pt>
          <cx:pt idx="19917">26</cx:pt>
          <cx:pt idx="19918">23</cx:pt>
          <cx:pt idx="19919">29</cx:pt>
          <cx:pt idx="19920">28</cx:pt>
          <cx:pt idx="19921">35</cx:pt>
          <cx:pt idx="19922">29</cx:pt>
          <cx:pt idx="19923">35</cx:pt>
          <cx:pt idx="19924">34</cx:pt>
          <cx:pt idx="19925">34</cx:pt>
          <cx:pt idx="19926">36</cx:pt>
          <cx:pt idx="19927">27</cx:pt>
          <cx:pt idx="19928">36</cx:pt>
          <cx:pt idx="19929">28</cx:pt>
          <cx:pt idx="19930">35</cx:pt>
          <cx:pt idx="19931">35</cx:pt>
          <cx:pt idx="19932">27</cx:pt>
          <cx:pt idx="19933">27</cx:pt>
          <cx:pt idx="19934">26</cx:pt>
          <cx:pt idx="19935">28</cx:pt>
          <cx:pt idx="19936">26</cx:pt>
          <cx:pt idx="19937">27</cx:pt>
          <cx:pt idx="19938">27</cx:pt>
          <cx:pt idx="19939">14</cx:pt>
          <cx:pt idx="19940">14</cx:pt>
          <cx:pt idx="19941">4</cx:pt>
          <cx:pt idx="19942">4</cx:pt>
          <cx:pt idx="19943">7</cx:pt>
          <cx:pt idx="19944">0</cx:pt>
          <cx:pt idx="19945">0</cx:pt>
          <cx:pt idx="19946">0</cx:pt>
          <cx:pt idx="19947">0</cx:pt>
          <cx:pt idx="19948">0</cx:pt>
          <cx:pt idx="19949">0</cx:pt>
          <cx:pt idx="19950">0</cx:pt>
          <cx:pt idx="19951">45</cx:pt>
          <cx:pt idx="19952">20</cx:pt>
          <cx:pt idx="19953">35</cx:pt>
          <cx:pt idx="19954">44</cx:pt>
          <cx:pt idx="19955">44</cx:pt>
          <cx:pt idx="19956">1</cx:pt>
          <cx:pt idx="19957">48</cx:pt>
          <cx:pt idx="19958">48</cx:pt>
          <cx:pt idx="19959">50</cx:pt>
          <cx:pt idx="19960">1</cx:pt>
          <cx:pt idx="19961">1</cx:pt>
          <cx:pt idx="19962">3</cx:pt>
          <cx:pt idx="19963">8</cx:pt>
          <cx:pt idx="19964">13</cx:pt>
          <cx:pt idx="19965">13</cx:pt>
          <cx:pt idx="19966">5</cx:pt>
          <cx:pt idx="19967">13</cx:pt>
          <cx:pt idx="19968">20</cx:pt>
          <cx:pt idx="19969">3</cx:pt>
          <cx:pt idx="19970">3</cx:pt>
          <cx:pt idx="19971">3</cx:pt>
          <cx:pt idx="19972">3</cx:pt>
          <cx:pt idx="19973">4</cx:pt>
          <cx:pt idx="19974">4</cx:pt>
          <cx:pt idx="19975">6</cx:pt>
          <cx:pt idx="19976">7</cx:pt>
          <cx:pt idx="19977">6</cx:pt>
          <cx:pt idx="19978">7</cx:pt>
          <cx:pt idx="19979">7</cx:pt>
          <cx:pt idx="19980">6</cx:pt>
          <cx:pt idx="19981">6</cx:pt>
          <cx:pt idx="19982">7</cx:pt>
          <cx:pt idx="19983">7</cx:pt>
          <cx:pt idx="19984">7</cx:pt>
          <cx:pt idx="19985">7</cx:pt>
          <cx:pt idx="19986">6</cx:pt>
          <cx:pt idx="19987">6</cx:pt>
          <cx:pt idx="19988">6</cx:pt>
          <cx:pt idx="19989">6</cx:pt>
          <cx:pt idx="19990">4</cx:pt>
          <cx:pt idx="19991">4</cx:pt>
          <cx:pt idx="19992">17</cx:pt>
          <cx:pt idx="19993">16</cx:pt>
          <cx:pt idx="19994">9</cx:pt>
          <cx:pt idx="19995">8</cx:pt>
          <cx:pt idx="19996">2</cx:pt>
          <cx:pt idx="19997">2</cx:pt>
          <cx:pt idx="19998">2</cx:pt>
          <cx:pt idx="19999">2</cx:pt>
          <cx:pt idx="20000">2</cx:pt>
          <cx:pt idx="20001">2</cx:pt>
          <cx:pt idx="20002">2</cx:pt>
          <cx:pt idx="20003">2</cx:pt>
          <cx:pt idx="20004">2</cx:pt>
          <cx:pt idx="20005">2</cx:pt>
          <cx:pt idx="20006">2</cx:pt>
          <cx:pt idx="20007">2</cx:pt>
          <cx:pt idx="20008">2</cx:pt>
          <cx:pt idx="20009">2</cx:pt>
          <cx:pt idx="20010">2</cx:pt>
          <cx:pt idx="20011">2</cx:pt>
          <cx:pt idx="20012">2</cx:pt>
          <cx:pt idx="20013">2</cx:pt>
          <cx:pt idx="20014">2</cx:pt>
          <cx:pt idx="20015">2</cx:pt>
          <cx:pt idx="20016">2</cx:pt>
          <cx:pt idx="20017">2</cx:pt>
          <cx:pt idx="20018">4</cx:pt>
          <cx:pt idx="20019">4</cx:pt>
          <cx:pt idx="20020">4</cx:pt>
          <cx:pt idx="20021">4</cx:pt>
          <cx:pt idx="20022">21</cx:pt>
          <cx:pt idx="20023">28</cx:pt>
          <cx:pt idx="20024">0</cx:pt>
          <cx:pt idx="20025">22</cx:pt>
          <cx:pt idx="20026">25</cx:pt>
          <cx:pt idx="20027">26</cx:pt>
          <cx:pt idx="20028">4</cx:pt>
          <cx:pt idx="20029">19</cx:pt>
          <cx:pt idx="20030">19</cx:pt>
          <cx:pt idx="20031">19</cx:pt>
          <cx:pt idx="20032">19</cx:pt>
          <cx:pt idx="20033">1</cx:pt>
          <cx:pt idx="20034">1</cx:pt>
          <cx:pt idx="20035">1</cx:pt>
          <cx:pt idx="20036">1</cx:pt>
          <cx:pt idx="20037">1</cx:pt>
          <cx:pt idx="20038">1</cx:pt>
          <cx:pt idx="20039">1</cx:pt>
          <cx:pt idx="20040">0</cx:pt>
          <cx:pt idx="20041">3</cx:pt>
          <cx:pt idx="20042">3</cx:pt>
          <cx:pt idx="20043">3</cx:pt>
          <cx:pt idx="20044">2</cx:pt>
          <cx:pt idx="20045">0</cx:pt>
          <cx:pt idx="20046">4</cx:pt>
          <cx:pt idx="20047">4</cx:pt>
          <cx:pt idx="20048">4</cx:pt>
          <cx:pt idx="20049">4</cx:pt>
          <cx:pt idx="20050">4</cx:pt>
          <cx:pt idx="20051">4</cx:pt>
          <cx:pt idx="20052">4</cx:pt>
          <cx:pt idx="20053">3</cx:pt>
          <cx:pt idx="20054">23</cx:pt>
          <cx:pt idx="20055">28</cx:pt>
          <cx:pt idx="20056">26</cx:pt>
          <cx:pt idx="20057">13</cx:pt>
          <cx:pt idx="20058">19</cx:pt>
          <cx:pt idx="20059">27</cx:pt>
          <cx:pt idx="20060">29</cx:pt>
          <cx:pt idx="20061">29</cx:pt>
          <cx:pt idx="20062">29</cx:pt>
          <cx:pt idx="20063">28</cx:pt>
          <cx:pt idx="20064">15</cx:pt>
          <cx:pt idx="20065">9</cx:pt>
          <cx:pt idx="20066">25</cx:pt>
          <cx:pt idx="20067">29</cx:pt>
          <cx:pt idx="20068">20</cx:pt>
          <cx:pt idx="20069">28</cx:pt>
          <cx:pt idx="20070">34</cx:pt>
          <cx:pt idx="20071">6</cx:pt>
          <cx:pt idx="20072">27</cx:pt>
          <cx:pt idx="20073">34</cx:pt>
          <cx:pt idx="20074">36</cx:pt>
          <cx:pt idx="20075">33</cx:pt>
          <cx:pt idx="20076">34</cx:pt>
          <cx:pt idx="20077">37</cx:pt>
          <cx:pt idx="20078">34</cx:pt>
          <cx:pt idx="20079">34</cx:pt>
          <cx:pt idx="20080">35</cx:pt>
          <cx:pt idx="20081">18</cx:pt>
          <cx:pt idx="20082">16</cx:pt>
          <cx:pt idx="20083">1</cx:pt>
          <cx:pt idx="20084">7</cx:pt>
          <cx:pt idx="20085">6</cx:pt>
          <cx:pt idx="20086">7</cx:pt>
          <cx:pt idx="20087">5</cx:pt>
          <cx:pt idx="20088">1</cx:pt>
          <cx:pt idx="20089">0</cx:pt>
          <cx:pt idx="20090">4</cx:pt>
          <cx:pt idx="20091">4</cx:pt>
          <cx:pt idx="20092">2</cx:pt>
          <cx:pt idx="20093">0</cx:pt>
          <cx:pt idx="20094">0</cx:pt>
          <cx:pt idx="20095">0</cx:pt>
          <cx:pt idx="20096">0</cx:pt>
          <cx:pt idx="20097">0</cx:pt>
          <cx:pt idx="20098">0</cx:pt>
          <cx:pt idx="20099">0</cx:pt>
          <cx:pt idx="20100">0</cx:pt>
          <cx:pt idx="20101">0</cx:pt>
          <cx:pt idx="20102">0</cx:pt>
          <cx:pt idx="20103">0</cx:pt>
          <cx:pt idx="20104">51</cx:pt>
          <cx:pt idx="20105">28</cx:pt>
          <cx:pt idx="20106">1</cx:pt>
          <cx:pt idx="20107">35</cx:pt>
          <cx:pt idx="20108">35</cx:pt>
          <cx:pt idx="20109">35</cx:pt>
          <cx:pt idx="20110">0</cx:pt>
          <cx:pt idx="20111">0</cx:pt>
          <cx:pt idx="20112">0</cx:pt>
          <cx:pt idx="20113">0</cx:pt>
          <cx:pt idx="20114">21</cx:pt>
          <cx:pt idx="20115">15</cx:pt>
          <cx:pt idx="20116">20</cx:pt>
          <cx:pt idx="20117">42</cx:pt>
          <cx:pt idx="20118">23</cx:pt>
          <cx:pt idx="20119">23</cx:pt>
          <cx:pt idx="20120">23</cx:pt>
          <cx:pt idx="20121">27</cx:pt>
          <cx:pt idx="20122">23</cx:pt>
          <cx:pt idx="20123">27</cx:pt>
          <cx:pt idx="20124">23</cx:pt>
          <cx:pt idx="20125">28</cx:pt>
          <cx:pt idx="20126">2</cx:pt>
          <cx:pt idx="20127">18</cx:pt>
          <cx:pt idx="20128">43</cx:pt>
          <cx:pt idx="20129">8</cx:pt>
          <cx:pt idx="20130">5</cx:pt>
          <cx:pt idx="20131">1</cx:pt>
          <cx:pt idx="20132">4</cx:pt>
          <cx:pt idx="20133">42</cx:pt>
          <cx:pt idx="20134">30</cx:pt>
          <cx:pt idx="20135">28</cx:pt>
          <cx:pt idx="20136">23</cx:pt>
          <cx:pt idx="20137">30</cx:pt>
          <cx:pt idx="20138">31</cx:pt>
          <cx:pt idx="20139">31</cx:pt>
          <cx:pt idx="20140">34</cx:pt>
          <cx:pt idx="20141">27</cx:pt>
          <cx:pt idx="20142">28</cx:pt>
          <cx:pt idx="20143">8</cx:pt>
          <cx:pt idx="20144">5</cx:pt>
          <cx:pt idx="20145">5</cx:pt>
          <cx:pt idx="20146">3</cx:pt>
          <cx:pt idx="20147">3</cx:pt>
          <cx:pt idx="20148">3</cx:pt>
          <cx:pt idx="20149">3</cx:pt>
          <cx:pt idx="20150">9</cx:pt>
          <cx:pt idx="20151">9</cx:pt>
          <cx:pt idx="20152">45</cx:pt>
          <cx:pt idx="20153">44</cx:pt>
          <cx:pt idx="20154">1</cx:pt>
          <cx:pt idx="20155">7</cx:pt>
          <cx:pt idx="20156">6</cx:pt>
          <cx:pt idx="20157">4</cx:pt>
          <cx:pt idx="20158">7</cx:pt>
          <cx:pt idx="20159">3</cx:pt>
          <cx:pt idx="20160">8</cx:pt>
          <cx:pt idx="20161">3</cx:pt>
          <cx:pt idx="20162">2</cx:pt>
          <cx:pt idx="20163">4</cx:pt>
          <cx:pt idx="20164">1</cx:pt>
          <cx:pt idx="20165">1</cx:pt>
          <cx:pt idx="20166">3</cx:pt>
          <cx:pt idx="20167">4</cx:pt>
          <cx:pt idx="20168">39</cx:pt>
          <cx:pt idx="20169">10</cx:pt>
          <cx:pt idx="20170">14</cx:pt>
          <cx:pt idx="20171">13</cx:pt>
          <cx:pt idx="20172">9</cx:pt>
          <cx:pt idx="20173">42</cx:pt>
          <cx:pt idx="20174">43</cx:pt>
          <cx:pt idx="20175">42</cx:pt>
          <cx:pt idx="20176">43</cx:pt>
          <cx:pt idx="20177">42</cx:pt>
          <cx:pt idx="20178">37</cx:pt>
          <cx:pt idx="20179">35</cx:pt>
          <cx:pt idx="20180">41</cx:pt>
          <cx:pt idx="20181">41</cx:pt>
          <cx:pt idx="20182">36</cx:pt>
          <cx:pt idx="20183">37</cx:pt>
          <cx:pt idx="20184">36</cx:pt>
          <cx:pt idx="20185">0</cx:pt>
          <cx:pt idx="20186">0</cx:pt>
          <cx:pt idx="20187">43</cx:pt>
          <cx:pt idx="20188">43</cx:pt>
          <cx:pt idx="20189">43</cx:pt>
          <cx:pt idx="20190">42</cx:pt>
          <cx:pt idx="20191">42</cx:pt>
          <cx:pt idx="20192">34</cx:pt>
          <cx:pt idx="20193">0</cx:pt>
          <cx:pt idx="20194">2</cx:pt>
          <cx:pt idx="20195">7</cx:pt>
          <cx:pt idx="20196">0</cx:pt>
          <cx:pt idx="20197">4</cx:pt>
          <cx:pt idx="20198">9</cx:pt>
          <cx:pt idx="20199">6</cx:pt>
          <cx:pt idx="20200">17</cx:pt>
          <cx:pt idx="20201">0</cx:pt>
          <cx:pt idx="20202">6</cx:pt>
          <cx:pt idx="20203">3</cx:pt>
          <cx:pt idx="20204">4</cx:pt>
          <cx:pt idx="20205">0</cx:pt>
          <cx:pt idx="20206">7</cx:pt>
          <cx:pt idx="20207">7</cx:pt>
          <cx:pt idx="20208">0</cx:pt>
          <cx:pt idx="20209">0</cx:pt>
          <cx:pt idx="20210">22</cx:pt>
          <cx:pt idx="20211">29</cx:pt>
          <cx:pt idx="20212">20</cx:pt>
          <cx:pt idx="20213">29</cx:pt>
          <cx:pt idx="20214">27</cx:pt>
          <cx:pt idx="20215">29</cx:pt>
          <cx:pt idx="20216">7</cx:pt>
          <cx:pt idx="20217">43</cx:pt>
          <cx:pt idx="20218">30</cx:pt>
          <cx:pt idx="20219">22</cx:pt>
          <cx:pt idx="20220">22</cx:pt>
          <cx:pt idx="20221">29</cx:pt>
          <cx:pt idx="20222">29</cx:pt>
          <cx:pt idx="20223">29</cx:pt>
          <cx:pt idx="20224">21</cx:pt>
          <cx:pt idx="20225">21</cx:pt>
          <cx:pt idx="20226">22</cx:pt>
          <cx:pt idx="20227">27</cx:pt>
          <cx:pt idx="20228">28</cx:pt>
          <cx:pt idx="20229">2</cx:pt>
          <cx:pt idx="20230">2</cx:pt>
          <cx:pt idx="20231">2</cx:pt>
          <cx:pt idx="20232">2</cx:pt>
          <cx:pt idx="20233">17</cx:pt>
          <cx:pt idx="20234">17</cx:pt>
          <cx:pt idx="20235">20</cx:pt>
          <cx:pt idx="20236">0</cx:pt>
          <cx:pt idx="20237">29</cx:pt>
          <cx:pt idx="20238">23</cx:pt>
          <cx:pt idx="20239">27</cx:pt>
          <cx:pt idx="20240">27</cx:pt>
          <cx:pt idx="20241">26</cx:pt>
          <cx:pt idx="20242">14</cx:pt>
          <cx:pt idx="20243">34</cx:pt>
          <cx:pt idx="20244">3</cx:pt>
          <cx:pt idx="20245">3</cx:pt>
          <cx:pt idx="20246">3</cx:pt>
          <cx:pt idx="20247">5</cx:pt>
          <cx:pt idx="20248">3</cx:pt>
          <cx:pt idx="20249">13</cx:pt>
          <cx:pt idx="20250">13</cx:pt>
          <cx:pt idx="20251">18</cx:pt>
          <cx:pt idx="20252">28</cx:pt>
          <cx:pt idx="20253">10</cx:pt>
          <cx:pt idx="20254">9</cx:pt>
          <cx:pt idx="20255">22</cx:pt>
          <cx:pt idx="20256">22</cx:pt>
          <cx:pt idx="20257">7</cx:pt>
          <cx:pt idx="20258">7</cx:pt>
          <cx:pt idx="20259">14</cx:pt>
          <cx:pt idx="20260">0</cx:pt>
          <cx:pt idx="20261">14</cx:pt>
          <cx:pt idx="20262">14</cx:pt>
          <cx:pt idx="20263">1</cx:pt>
          <cx:pt idx="20264">1</cx:pt>
          <cx:pt idx="20265">9</cx:pt>
          <cx:pt idx="20266">43</cx:pt>
          <cx:pt idx="20267">43</cx:pt>
          <cx:pt idx="20268">43</cx:pt>
          <cx:pt idx="20269">43</cx:pt>
          <cx:pt idx="20270">38</cx:pt>
          <cx:pt idx="20271">44</cx:pt>
          <cx:pt idx="20272">38</cx:pt>
          <cx:pt idx="20273">42</cx:pt>
          <cx:pt idx="20274">6</cx:pt>
          <cx:pt idx="20275">6</cx:pt>
          <cx:pt idx="20276">6</cx:pt>
          <cx:pt idx="20277">38</cx:pt>
          <cx:pt idx="20278">38</cx:pt>
          <cx:pt idx="20279">40</cx:pt>
          <cx:pt idx="20280">41</cx:pt>
          <cx:pt idx="20281">1</cx:pt>
          <cx:pt idx="20282">0</cx:pt>
          <cx:pt idx="20283">5</cx:pt>
          <cx:pt idx="20284">9</cx:pt>
          <cx:pt idx="20285">9</cx:pt>
          <cx:pt idx="20286">9</cx:pt>
          <cx:pt idx="20287">9</cx:pt>
          <cx:pt idx="20288">8</cx:pt>
          <cx:pt idx="20289">8</cx:pt>
          <cx:pt idx="20290">8</cx:pt>
          <cx:pt idx="20291">8</cx:pt>
          <cx:pt idx="20292">8</cx:pt>
          <cx:pt idx="20293">20</cx:pt>
          <cx:pt idx="20294">20</cx:pt>
          <cx:pt idx="20295">20</cx:pt>
          <cx:pt idx="20296">20</cx:pt>
          <cx:pt idx="20297">20</cx:pt>
          <cx:pt idx="20298">20</cx:pt>
          <cx:pt idx="20299">2</cx:pt>
          <cx:pt idx="20300">2</cx:pt>
          <cx:pt idx="20301">2</cx:pt>
          <cx:pt idx="20302">2</cx:pt>
          <cx:pt idx="20303">2</cx:pt>
          <cx:pt idx="20304">7</cx:pt>
          <cx:pt idx="20305">12</cx:pt>
          <cx:pt idx="20306">2</cx:pt>
          <cx:pt idx="20307">2</cx:pt>
          <cx:pt idx="20308">2</cx:pt>
          <cx:pt idx="20309">2</cx:pt>
          <cx:pt idx="20310">2</cx:pt>
          <cx:pt idx="20311">2</cx:pt>
          <cx:pt idx="20312">2</cx:pt>
          <cx:pt idx="20313">2</cx:pt>
          <cx:pt idx="20314">2</cx:pt>
          <cx:pt idx="20315">2</cx:pt>
          <cx:pt idx="20316">2</cx:pt>
          <cx:pt idx="20317">2</cx:pt>
          <cx:pt idx="20318">2</cx:pt>
          <cx:pt idx="20319">2</cx:pt>
          <cx:pt idx="20320">2</cx:pt>
          <cx:pt idx="20321">2</cx:pt>
          <cx:pt idx="20322">4</cx:pt>
          <cx:pt idx="20323">4</cx:pt>
          <cx:pt idx="20324">0</cx:pt>
          <cx:pt idx="20325">4</cx:pt>
          <cx:pt idx="20326">16</cx:pt>
          <cx:pt idx="20327">19</cx:pt>
          <cx:pt idx="20328">37</cx:pt>
          <cx:pt idx="20329">36</cx:pt>
          <cx:pt idx="20330">35</cx:pt>
          <cx:pt idx="20331">38</cx:pt>
          <cx:pt idx="20332">38</cx:pt>
          <cx:pt idx="20333">35</cx:pt>
          <cx:pt idx="20334">35</cx:pt>
          <cx:pt idx="20335">35</cx:pt>
          <cx:pt idx="20336">17</cx:pt>
          <cx:pt idx="20337">39</cx:pt>
          <cx:pt idx="20338">4</cx:pt>
          <cx:pt idx="20339">41</cx:pt>
          <cx:pt idx="20340">41</cx:pt>
          <cx:pt idx="20341">22</cx:pt>
          <cx:pt idx="20342">18</cx:pt>
          <cx:pt idx="20343">35</cx:pt>
          <cx:pt idx="20344">35</cx:pt>
          <cx:pt idx="20345">18</cx:pt>
          <cx:pt idx="20346">35</cx:pt>
          <cx:pt idx="20347">36</cx:pt>
          <cx:pt idx="20348">35</cx:pt>
          <cx:pt idx="20349">37</cx:pt>
          <cx:pt idx="20350">38</cx:pt>
          <cx:pt idx="20351">36</cx:pt>
          <cx:pt idx="20352">27</cx:pt>
          <cx:pt idx="20353">36</cx:pt>
          <cx:pt idx="20354">36</cx:pt>
          <cx:pt idx="20355">27</cx:pt>
          <cx:pt idx="20356">20</cx:pt>
          <cx:pt idx="20357">40</cx:pt>
          <cx:pt idx="20358">40</cx:pt>
          <cx:pt idx="20359">1</cx:pt>
          <cx:pt idx="20360">26</cx:pt>
          <cx:pt idx="20361">43</cx:pt>
          <cx:pt idx="20362">3</cx:pt>
          <cx:pt idx="20363">3</cx:pt>
          <cx:pt idx="20364">24</cx:pt>
          <cx:pt idx="20365">28</cx:pt>
          <cx:pt idx="20366">28</cx:pt>
          <cx:pt idx="20367">22</cx:pt>
          <cx:pt idx="20368">22</cx:pt>
          <cx:pt idx="20369">22</cx:pt>
          <cx:pt idx="20370">30</cx:pt>
          <cx:pt idx="20371">8</cx:pt>
          <cx:pt idx="20372">1</cx:pt>
          <cx:pt idx="20373">34</cx:pt>
          <cx:pt idx="20374">33</cx:pt>
          <cx:pt idx="20375">35</cx:pt>
          <cx:pt idx="20376">14</cx:pt>
          <cx:pt idx="20377">17</cx:pt>
          <cx:pt idx="20378">17</cx:pt>
          <cx:pt idx="20379">2</cx:pt>
          <cx:pt idx="20380">34</cx:pt>
          <cx:pt idx="20381">2</cx:pt>
          <cx:pt idx="20382">1</cx:pt>
          <cx:pt idx="20383">13</cx:pt>
          <cx:pt idx="20384">19</cx:pt>
          <cx:pt idx="20385">14</cx:pt>
          <cx:pt idx="20386">15</cx:pt>
          <cx:pt idx="20387">15</cx:pt>
          <cx:pt idx="20388">19</cx:pt>
          <cx:pt idx="20389">8</cx:pt>
          <cx:pt idx="20390">18</cx:pt>
          <cx:pt idx="20391">18</cx:pt>
          <cx:pt idx="20392">19</cx:pt>
          <cx:pt idx="20393">1</cx:pt>
          <cx:pt idx="20394">1</cx:pt>
          <cx:pt idx="20395">0</cx:pt>
          <cx:pt idx="20396">12</cx:pt>
          <cx:pt idx="20397">19</cx:pt>
          <cx:pt idx="20398">3</cx:pt>
          <cx:pt idx="20399">1</cx:pt>
          <cx:pt idx="20400">16</cx:pt>
          <cx:pt idx="20401">15</cx:pt>
          <cx:pt idx="20402">21</cx:pt>
          <cx:pt idx="20403">18</cx:pt>
          <cx:pt idx="20404">28</cx:pt>
          <cx:pt idx="20405">21</cx:pt>
          <cx:pt idx="20406">29</cx:pt>
          <cx:pt idx="20407">24</cx:pt>
          <cx:pt idx="20408">4</cx:pt>
          <cx:pt idx="20409">16</cx:pt>
          <cx:pt idx="20410">1</cx:pt>
          <cx:pt idx="20411">2</cx:pt>
          <cx:pt idx="20412">14</cx:pt>
          <cx:pt idx="20413">21</cx:pt>
          <cx:pt idx="20414">14</cx:pt>
          <cx:pt idx="20415">21</cx:pt>
          <cx:pt idx="20416">28</cx:pt>
          <cx:pt idx="20417">28</cx:pt>
          <cx:pt idx="20418">13</cx:pt>
          <cx:pt idx="20419">0</cx:pt>
          <cx:pt idx="20420">1</cx:pt>
          <cx:pt idx="20421">1</cx:pt>
          <cx:pt idx="20422">0</cx:pt>
          <cx:pt idx="20423">13</cx:pt>
          <cx:pt idx="20424">1</cx:pt>
          <cx:pt idx="20425">1</cx:pt>
          <cx:pt idx="20426">27</cx:pt>
          <cx:pt idx="20427">28</cx:pt>
          <cx:pt idx="20428">8</cx:pt>
          <cx:pt idx="20429">28</cx:pt>
          <cx:pt idx="20430">29</cx:pt>
          <cx:pt idx="20431">30</cx:pt>
          <cx:pt idx="20432">0</cx:pt>
          <cx:pt idx="20433">10</cx:pt>
          <cx:pt idx="20434">0</cx:pt>
          <cx:pt idx="20435">8</cx:pt>
          <cx:pt idx="20436">13</cx:pt>
          <cx:pt idx="20437">13</cx:pt>
          <cx:pt idx="20438">27</cx:pt>
          <cx:pt idx="20439">26</cx:pt>
          <cx:pt idx="20440">34</cx:pt>
          <cx:pt idx="20441">34</cx:pt>
          <cx:pt idx="20442">27</cx:pt>
          <cx:pt idx="20443">22</cx:pt>
          <cx:pt idx="20444">0</cx:pt>
          <cx:pt idx="20445">12</cx:pt>
          <cx:pt idx="20446">14</cx:pt>
          <cx:pt idx="20447">14</cx:pt>
          <cx:pt idx="20448">13</cx:pt>
          <cx:pt idx="20449">26</cx:pt>
          <cx:pt idx="20450">25</cx:pt>
          <cx:pt idx="20451">12</cx:pt>
          <cx:pt idx="20452">31</cx:pt>
          <cx:pt idx="20453">31</cx:pt>
          <cx:pt idx="20454">2</cx:pt>
          <cx:pt idx="20455">1</cx:pt>
          <cx:pt idx="20456">0</cx:pt>
          <cx:pt idx="20457">34</cx:pt>
          <cx:pt idx="20458">14</cx:pt>
          <cx:pt idx="20459">29</cx:pt>
          <cx:pt idx="20460">36</cx:pt>
          <cx:pt idx="20461">35</cx:pt>
          <cx:pt idx="20462">29</cx:pt>
          <cx:pt idx="20463">33</cx:pt>
          <cx:pt idx="20464">0</cx:pt>
          <cx:pt idx="20465">19</cx:pt>
          <cx:pt idx="20466">21</cx:pt>
          <cx:pt idx="20467">14</cx:pt>
          <cx:pt idx="20468">14</cx:pt>
          <cx:pt idx="20469">14</cx:pt>
          <cx:pt idx="20470">14</cx:pt>
          <cx:pt idx="20471">13</cx:pt>
          <cx:pt idx="20472">13</cx:pt>
          <cx:pt idx="20473">19</cx:pt>
          <cx:pt idx="20474">9</cx:pt>
          <cx:pt idx="20475">6</cx:pt>
          <cx:pt idx="20476">5</cx:pt>
          <cx:pt idx="20477">18</cx:pt>
          <cx:pt idx="20478">18</cx:pt>
          <cx:pt idx="20479">18</cx:pt>
          <cx:pt idx="20480">8</cx:pt>
          <cx:pt idx="20481">17</cx:pt>
          <cx:pt idx="20482">0</cx:pt>
          <cx:pt idx="20483">15</cx:pt>
          <cx:pt idx="20484">19</cx:pt>
          <cx:pt idx="20485">19</cx:pt>
          <cx:pt idx="20486">14</cx:pt>
          <cx:pt idx="20487">21</cx:pt>
          <cx:pt idx="20488">18</cx:pt>
          <cx:pt idx="20489">17</cx:pt>
          <cx:pt idx="20490">14</cx:pt>
          <cx:pt idx="20491">14</cx:pt>
          <cx:pt idx="20492">3</cx:pt>
          <cx:pt idx="20493">0</cx:pt>
          <cx:pt idx="20494">19</cx:pt>
          <cx:pt idx="20495">19</cx:pt>
          <cx:pt idx="20496">13</cx:pt>
          <cx:pt idx="20497">19</cx:pt>
          <cx:pt idx="20498">13</cx:pt>
          <cx:pt idx="20499">19</cx:pt>
          <cx:pt idx="20500">19</cx:pt>
          <cx:pt idx="20501">19</cx:pt>
          <cx:pt idx="20502">12</cx:pt>
          <cx:pt idx="20503">19</cx:pt>
          <cx:pt idx="20504">1</cx:pt>
          <cx:pt idx="20505">12</cx:pt>
          <cx:pt idx="20506">19</cx:pt>
          <cx:pt idx="20507">17</cx:pt>
          <cx:pt idx="20508">17</cx:pt>
          <cx:pt idx="20509">0</cx:pt>
          <cx:pt idx="20510">17</cx:pt>
          <cx:pt idx="20511">17</cx:pt>
          <cx:pt idx="20512">17</cx:pt>
          <cx:pt idx="20513">18</cx:pt>
          <cx:pt idx="20514">30</cx:pt>
          <cx:pt idx="20515">4</cx:pt>
          <cx:pt idx="20516">9</cx:pt>
          <cx:pt idx="20517">14</cx:pt>
          <cx:pt idx="20518">7</cx:pt>
          <cx:pt idx="20519">7</cx:pt>
          <cx:pt idx="20520">7</cx:pt>
          <cx:pt idx="20521">7</cx:pt>
          <cx:pt idx="20522">7</cx:pt>
          <cx:pt idx="20523">7</cx:pt>
          <cx:pt idx="20524">4</cx:pt>
          <cx:pt idx="20525">5</cx:pt>
          <cx:pt idx="20526">6</cx:pt>
          <cx:pt idx="20527">7</cx:pt>
          <cx:pt idx="20528">6</cx:pt>
          <cx:pt idx="20529">16</cx:pt>
          <cx:pt idx="20530">16</cx:pt>
          <cx:pt idx="20531">4</cx:pt>
          <cx:pt idx="20532">2</cx:pt>
          <cx:pt idx="20533">30</cx:pt>
          <cx:pt idx="20534">27</cx:pt>
          <cx:pt idx="20535">71</cx:pt>
          <cx:pt idx="20536">0</cx:pt>
          <cx:pt idx="20537">0</cx:pt>
          <cx:pt idx="20538">0</cx:pt>
          <cx:pt idx="20539">33</cx:pt>
          <cx:pt idx="20540">0</cx:pt>
          <cx:pt idx="20541">0</cx:pt>
          <cx:pt idx="20542">0</cx:pt>
          <cx:pt idx="20543">2</cx:pt>
          <cx:pt idx="20544">2</cx:pt>
          <cx:pt idx="20545">2</cx:pt>
          <cx:pt idx="20546">2</cx:pt>
          <cx:pt idx="20547">2</cx:pt>
          <cx:pt idx="20548">2</cx:pt>
          <cx:pt idx="20549">2</cx:pt>
          <cx:pt idx="20550">2</cx:pt>
          <cx:pt idx="20551">2</cx:pt>
          <cx:pt idx="20552">2</cx:pt>
          <cx:pt idx="20553">2</cx:pt>
          <cx:pt idx="20554">2</cx:pt>
          <cx:pt idx="20555">2</cx:pt>
          <cx:pt idx="20556">2</cx:pt>
          <cx:pt idx="20557">2</cx:pt>
          <cx:pt idx="20558">2</cx:pt>
          <cx:pt idx="20559">2</cx:pt>
          <cx:pt idx="20560">4</cx:pt>
          <cx:pt idx="20561">4</cx:pt>
          <cx:pt idx="20562">4</cx:pt>
          <cx:pt idx="20563">4</cx:pt>
          <cx:pt idx="20564">4</cx:pt>
          <cx:pt idx="20565">4</cx:pt>
          <cx:pt idx="20566">4</cx:pt>
          <cx:pt idx="20567">4</cx:pt>
          <cx:pt idx="20568">4</cx:pt>
          <cx:pt idx="20569">35</cx:pt>
          <cx:pt idx="20570">37</cx:pt>
          <cx:pt idx="20571">49</cx:pt>
          <cx:pt idx="20572">22</cx:pt>
          <cx:pt idx="20573">20</cx:pt>
          <cx:pt idx="20574">2</cx:pt>
          <cx:pt idx="20575">4</cx:pt>
          <cx:pt idx="20576">4</cx:pt>
          <cx:pt idx="20577">4</cx:pt>
          <cx:pt idx="20578">4</cx:pt>
          <cx:pt idx="20579">4</cx:pt>
          <cx:pt idx="20580">4</cx:pt>
          <cx:pt idx="20581">4</cx:pt>
          <cx:pt idx="20582">1</cx:pt>
          <cx:pt idx="20583">4</cx:pt>
          <cx:pt idx="20584">13</cx:pt>
          <cx:pt idx="20585">1</cx:pt>
          <cx:pt idx="20586">3</cx:pt>
          <cx:pt idx="20587">5</cx:pt>
          <cx:pt idx="20588">5</cx:pt>
          <cx:pt idx="20589">2</cx:pt>
          <cx:pt idx="20590">2</cx:pt>
          <cx:pt idx="20591">0</cx:pt>
          <cx:pt idx="20592">13</cx:pt>
          <cx:pt idx="20593">13</cx:pt>
          <cx:pt idx="20594">8</cx:pt>
          <cx:pt idx="20595">8</cx:pt>
          <cx:pt idx="20596">14</cx:pt>
          <cx:pt idx="20597">14</cx:pt>
          <cx:pt idx="20598">14</cx:pt>
          <cx:pt idx="20599">14</cx:pt>
          <cx:pt idx="20600">34</cx:pt>
          <cx:pt idx="20601">35</cx:pt>
          <cx:pt idx="20602">35</cx:pt>
          <cx:pt idx="20603">34</cx:pt>
          <cx:pt idx="20604">34</cx:pt>
          <cx:pt idx="20605">35</cx:pt>
          <cx:pt idx="20606">34</cx:pt>
          <cx:pt idx="20607">35</cx:pt>
          <cx:pt idx="20608">35</cx:pt>
          <cx:pt idx="20609">35</cx:pt>
          <cx:pt idx="20610">35</cx:pt>
          <cx:pt idx="20611">35</cx:pt>
          <cx:pt idx="20612">35</cx:pt>
          <cx:pt idx="20613">35</cx:pt>
          <cx:pt idx="20614">35</cx:pt>
          <cx:pt idx="20615">13</cx:pt>
          <cx:pt idx="20616">13</cx:pt>
          <cx:pt idx="20617">13</cx:pt>
          <cx:pt idx="20618">8</cx:pt>
          <cx:pt idx="20619">13</cx:pt>
          <cx:pt idx="20620">13</cx:pt>
          <cx:pt idx="20621">9</cx:pt>
          <cx:pt idx="20622">13</cx:pt>
          <cx:pt idx="20623">9</cx:pt>
          <cx:pt idx="20624">8</cx:pt>
          <cx:pt idx="20625">8</cx:pt>
          <cx:pt idx="20626">8</cx:pt>
          <cx:pt idx="20627">13</cx:pt>
          <cx:pt idx="20628">13</cx:pt>
          <cx:pt idx="20629">8</cx:pt>
          <cx:pt idx="20630">6</cx:pt>
          <cx:pt idx="20631">6</cx:pt>
          <cx:pt idx="20632">12</cx:pt>
          <cx:pt idx="20633">5</cx:pt>
          <cx:pt idx="20634">13</cx:pt>
          <cx:pt idx="20635">17</cx:pt>
          <cx:pt idx="20636">13</cx:pt>
          <cx:pt idx="20637">7</cx:pt>
          <cx:pt idx="20638">7</cx:pt>
          <cx:pt idx="20639">7</cx:pt>
          <cx:pt idx="20640">2</cx:pt>
          <cx:pt idx="20641">0</cx:pt>
          <cx:pt idx="20642">7</cx:pt>
          <cx:pt idx="20643">7</cx:pt>
          <cx:pt idx="20644">7</cx:pt>
          <cx:pt idx="20645">2</cx:pt>
          <cx:pt idx="20646">1</cx:pt>
          <cx:pt idx="20647">2</cx:pt>
          <cx:pt idx="20648">2</cx:pt>
          <cx:pt idx="20649">2</cx:pt>
          <cx:pt idx="20650">6</cx:pt>
          <cx:pt idx="20651">4</cx:pt>
          <cx:pt idx="20652">8</cx:pt>
          <cx:pt idx="20653">3</cx:pt>
          <cx:pt idx="20654">3</cx:pt>
          <cx:pt idx="20655">7</cx:pt>
          <cx:pt idx="20656">4</cx:pt>
          <cx:pt idx="20657">21</cx:pt>
          <cx:pt idx="20658">0</cx:pt>
          <cx:pt idx="20659">15</cx:pt>
          <cx:pt idx="20660">15</cx:pt>
          <cx:pt idx="20661">15</cx:pt>
          <cx:pt idx="20662">15</cx:pt>
          <cx:pt idx="20663">14</cx:pt>
          <cx:pt idx="20664">16</cx:pt>
          <cx:pt idx="20665">15</cx:pt>
          <cx:pt idx="20666">15</cx:pt>
          <cx:pt idx="20667">23</cx:pt>
          <cx:pt idx="20668">15</cx:pt>
          <cx:pt idx="20669">13</cx:pt>
          <cx:pt idx="20670">13</cx:pt>
          <cx:pt idx="20671">13</cx:pt>
          <cx:pt idx="20672">13</cx:pt>
          <cx:pt idx="20673">14</cx:pt>
          <cx:pt idx="20674">15</cx:pt>
          <cx:pt idx="20675">15</cx:pt>
          <cx:pt idx="20676">15</cx:pt>
          <cx:pt idx="20677">15</cx:pt>
          <cx:pt idx="20678">1</cx:pt>
          <cx:pt idx="20679">8</cx:pt>
          <cx:pt idx="20680">13</cx:pt>
          <cx:pt idx="20681">13</cx:pt>
          <cx:pt idx="20682">14</cx:pt>
          <cx:pt idx="20683">21</cx:pt>
          <cx:pt idx="20684">21</cx:pt>
          <cx:pt idx="20685">27</cx:pt>
          <cx:pt idx="20686">48</cx:pt>
          <cx:pt idx="20687">28</cx:pt>
          <cx:pt idx="20688">21</cx:pt>
          <cx:pt idx="20689">1</cx:pt>
          <cx:pt idx="20690">14</cx:pt>
          <cx:pt idx="20691">14</cx:pt>
          <cx:pt idx="20692">14</cx:pt>
          <cx:pt idx="20693">7</cx:pt>
          <cx:pt idx="20694">7</cx:pt>
          <cx:pt idx="20695">7</cx:pt>
          <cx:pt idx="20696">12</cx:pt>
          <cx:pt idx="20697">2</cx:pt>
          <cx:pt idx="20698">50</cx:pt>
          <cx:pt idx="20699">50</cx:pt>
          <cx:pt idx="20700">56</cx:pt>
          <cx:pt idx="20701">56</cx:pt>
          <cx:pt idx="20702">13</cx:pt>
          <cx:pt idx="20703">13</cx:pt>
          <cx:pt idx="20704">9</cx:pt>
          <cx:pt idx="20705">14</cx:pt>
          <cx:pt idx="20706">0</cx:pt>
          <cx:pt idx="20707">14</cx:pt>
          <cx:pt idx="20708">14</cx:pt>
          <cx:pt idx="20709">13</cx:pt>
          <cx:pt idx="20710">13</cx:pt>
          <cx:pt idx="20711">13</cx:pt>
          <cx:pt idx="20712">28</cx:pt>
          <cx:pt idx="20713">13</cx:pt>
          <cx:pt idx="20714">28</cx:pt>
          <cx:pt idx="20715">28</cx:pt>
          <cx:pt idx="20716">28</cx:pt>
          <cx:pt idx="20717">28</cx:pt>
          <cx:pt idx="20718">28</cx:pt>
          <cx:pt idx="20719">28</cx:pt>
          <cx:pt idx="20720">28</cx:pt>
          <cx:pt idx="20721">4</cx:pt>
          <cx:pt idx="20722">4</cx:pt>
          <cx:pt idx="20723">4</cx:pt>
          <cx:pt idx="20724">2</cx:pt>
          <cx:pt idx="20725">0</cx:pt>
          <cx:pt idx="20726">10</cx:pt>
          <cx:pt idx="20727">2</cx:pt>
          <cx:pt idx="20728">24</cx:pt>
          <cx:pt idx="20729">30</cx:pt>
          <cx:pt idx="20730">3</cx:pt>
          <cx:pt idx="20731">43</cx:pt>
          <cx:pt idx="20732">1</cx:pt>
          <cx:pt idx="20733">4</cx:pt>
          <cx:pt idx="20734">2</cx:pt>
          <cx:pt idx="20735">5</cx:pt>
          <cx:pt idx="20736">28</cx:pt>
          <cx:pt idx="20737">4</cx:pt>
          <cx:pt idx="20738">4</cx:pt>
          <cx:pt idx="20739">4</cx:pt>
          <cx:pt idx="20740">4</cx:pt>
          <cx:pt idx="20741">4</cx:pt>
          <cx:pt idx="20742">2</cx:pt>
          <cx:pt idx="20743">2</cx:pt>
          <cx:pt idx="20744">2</cx:pt>
          <cx:pt idx="20745">2</cx:pt>
          <cx:pt idx="20746">2</cx:pt>
          <cx:pt idx="20747">2</cx:pt>
          <cx:pt idx="20748">2</cx:pt>
          <cx:pt idx="20749">2</cx:pt>
          <cx:pt idx="20750">2</cx:pt>
          <cx:pt idx="20751">2</cx:pt>
          <cx:pt idx="20752">28</cx:pt>
          <cx:pt idx="20753">35</cx:pt>
          <cx:pt idx="20754">28</cx:pt>
          <cx:pt idx="20755">4</cx:pt>
          <cx:pt idx="20756">4</cx:pt>
          <cx:pt idx="20757">5</cx:pt>
          <cx:pt idx="20758">3</cx:pt>
          <cx:pt idx="20759">3</cx:pt>
          <cx:pt idx="20760">5</cx:pt>
          <cx:pt idx="20761">179</cx:pt>
          <cx:pt idx="20762">179</cx:pt>
          <cx:pt idx="20763">18</cx:pt>
          <cx:pt idx="20764">176</cx:pt>
          <cx:pt idx="20765">176</cx:pt>
          <cx:pt idx="20766">176</cx:pt>
          <cx:pt idx="20767">56</cx:pt>
          <cx:pt idx="20768">142</cx:pt>
          <cx:pt idx="20769">20</cx:pt>
          <cx:pt idx="20770">142</cx:pt>
          <cx:pt idx="20771">146</cx:pt>
          <cx:pt idx="20772">34</cx:pt>
          <cx:pt idx="20773">35</cx:pt>
          <cx:pt idx="20774">28</cx:pt>
          <cx:pt idx="20775">14</cx:pt>
          <cx:pt idx="20776">54</cx:pt>
          <cx:pt idx="20777">56</cx:pt>
          <cx:pt idx="20778">50</cx:pt>
          <cx:pt idx="20779">176</cx:pt>
          <cx:pt idx="20780">176</cx:pt>
          <cx:pt idx="20781">176</cx:pt>
          <cx:pt idx="20782">8</cx:pt>
          <cx:pt idx="20783">7</cx:pt>
          <cx:pt idx="20784">2</cx:pt>
          <cx:pt idx="20785">1</cx:pt>
          <cx:pt idx="20786">0</cx:pt>
          <cx:pt idx="20787">8</cx:pt>
          <cx:pt idx="20788">7</cx:pt>
          <cx:pt idx="20789">2</cx:pt>
          <cx:pt idx="20790">1</cx:pt>
          <cx:pt idx="20791">15</cx:pt>
          <cx:pt idx="20792">17</cx:pt>
          <cx:pt idx="20793">1</cx:pt>
          <cx:pt idx="20794">0</cx:pt>
          <cx:pt idx="20795">78</cx:pt>
          <cx:pt idx="20796">84</cx:pt>
          <cx:pt idx="20797">76</cx:pt>
          <cx:pt idx="20798">80</cx:pt>
          <cx:pt idx="20799">80</cx:pt>
          <cx:pt idx="20800">81</cx:pt>
          <cx:pt idx="20801">34</cx:pt>
          <cx:pt idx="20802">40</cx:pt>
          <cx:pt idx="20803">2</cx:pt>
          <cx:pt idx="20804">13</cx:pt>
          <cx:pt idx="20805">14</cx:pt>
          <cx:pt idx="20806">13</cx:pt>
          <cx:pt idx="20807">0</cx:pt>
          <cx:pt idx="20808">0</cx:pt>
          <cx:pt idx="20809">0</cx:pt>
          <cx:pt idx="20810">7</cx:pt>
          <cx:pt idx="20811">6</cx:pt>
          <cx:pt idx="20812">6</cx:pt>
          <cx:pt idx="20813">2</cx:pt>
          <cx:pt idx="20814">2</cx:pt>
          <cx:pt idx="20815">2</cx:pt>
          <cx:pt idx="20816">2</cx:pt>
          <cx:pt idx="20817">2</cx:pt>
          <cx:pt idx="20818">2</cx:pt>
          <cx:pt idx="20819">2</cx:pt>
          <cx:pt idx="20820">2</cx:pt>
          <cx:pt idx="20821">2</cx:pt>
          <cx:pt idx="20822">2</cx:pt>
          <cx:pt idx="20823">2</cx:pt>
          <cx:pt idx="20824">2</cx:pt>
          <cx:pt idx="20825">2</cx:pt>
          <cx:pt idx="20826">4</cx:pt>
          <cx:pt idx="20827">4</cx:pt>
          <cx:pt idx="20828">4</cx:pt>
          <cx:pt idx="20829">4</cx:pt>
          <cx:pt idx="20830">4</cx:pt>
          <cx:pt idx="20831">4</cx:pt>
          <cx:pt idx="20832">5</cx:pt>
          <cx:pt idx="20833">12</cx:pt>
          <cx:pt idx="20834">2</cx:pt>
          <cx:pt idx="20835">0</cx:pt>
          <cx:pt idx="20836">2</cx:pt>
          <cx:pt idx="20837">2</cx:pt>
          <cx:pt idx="20838">2</cx:pt>
          <cx:pt idx="20839">3</cx:pt>
          <cx:pt idx="20840">2</cx:pt>
          <cx:pt idx="20841">4</cx:pt>
          <cx:pt idx="20842">1</cx:pt>
          <cx:pt idx="20843">3</cx:pt>
          <cx:pt idx="20844">7</cx:pt>
          <cx:pt idx="20845">2</cx:pt>
          <cx:pt idx="20846">2</cx:pt>
          <cx:pt idx="20847">2</cx:pt>
          <cx:pt idx="20848">3</cx:pt>
          <cx:pt idx="20849">2</cx:pt>
          <cx:pt idx="20850">2</cx:pt>
          <cx:pt idx="20851">2</cx:pt>
          <cx:pt idx="20852">63</cx:pt>
          <cx:pt idx="20853">59</cx:pt>
          <cx:pt idx="20854">0</cx:pt>
          <cx:pt idx="20855">58</cx:pt>
          <cx:pt idx="20856">20</cx:pt>
          <cx:pt idx="20857">7</cx:pt>
          <cx:pt idx="20858">61</cx:pt>
          <cx:pt idx="20859">61</cx:pt>
          <cx:pt idx="20860">6</cx:pt>
          <cx:pt idx="20861">6</cx:pt>
          <cx:pt idx="20862">18</cx:pt>
          <cx:pt idx="20863">40</cx:pt>
          <cx:pt idx="20864">14</cx:pt>
          <cx:pt idx="20865">15</cx:pt>
          <cx:pt idx="20866">21</cx:pt>
          <cx:pt idx="20867">21</cx:pt>
          <cx:pt idx="20868">13</cx:pt>
          <cx:pt idx="20869">13</cx:pt>
          <cx:pt idx="20870">9</cx:pt>
          <cx:pt idx="20871">9</cx:pt>
          <cx:pt idx="20872">14</cx:pt>
          <cx:pt idx="20873">14</cx:pt>
          <cx:pt idx="20874">16</cx:pt>
          <cx:pt idx="20875">21</cx:pt>
          <cx:pt idx="20876">14</cx:pt>
          <cx:pt idx="20877">4</cx:pt>
          <cx:pt idx="20878">5</cx:pt>
          <cx:pt idx="20879">7</cx:pt>
          <cx:pt idx="20880">2</cx:pt>
          <cx:pt idx="20881">2</cx:pt>
          <cx:pt idx="20882">2</cx:pt>
          <cx:pt idx="20883">2</cx:pt>
          <cx:pt idx="20884">0</cx:pt>
          <cx:pt idx="20885">18</cx:pt>
          <cx:pt idx="20886">15</cx:pt>
          <cx:pt idx="20887">14</cx:pt>
          <cx:pt idx="20888">0</cx:pt>
          <cx:pt idx="20889">15</cx:pt>
          <cx:pt idx="20890">16</cx:pt>
          <cx:pt idx="20891">20</cx:pt>
          <cx:pt idx="20892">20</cx:pt>
          <cx:pt idx="20893">20</cx:pt>
          <cx:pt idx="20894">16</cx:pt>
          <cx:pt idx="20895">15</cx:pt>
          <cx:pt idx="20896">14</cx:pt>
          <cx:pt idx="20897">15</cx:pt>
          <cx:pt idx="20898">15</cx:pt>
          <cx:pt idx="20899">14</cx:pt>
          <cx:pt idx="20900">19</cx:pt>
          <cx:pt idx="20901">9</cx:pt>
          <cx:pt idx="20902">16</cx:pt>
          <cx:pt idx="20903">16</cx:pt>
          <cx:pt idx="20904">13</cx:pt>
          <cx:pt idx="20905">13</cx:pt>
          <cx:pt idx="20906">13</cx:pt>
          <cx:pt idx="20907">13</cx:pt>
          <cx:pt idx="20908">13</cx:pt>
          <cx:pt idx="20909">18</cx:pt>
          <cx:pt idx="20910">12</cx:pt>
          <cx:pt idx="20911">57</cx:pt>
          <cx:pt idx="20912">57</cx:pt>
          <cx:pt idx="20913">53</cx:pt>
          <cx:pt idx="20914">57</cx:pt>
          <cx:pt idx="20915">52</cx:pt>
          <cx:pt idx="20916">15</cx:pt>
          <cx:pt idx="20917">14</cx:pt>
          <cx:pt idx="20918">13</cx:pt>
          <cx:pt idx="20919">29</cx:pt>
          <cx:pt idx="20920">28</cx:pt>
          <cx:pt idx="20921">35</cx:pt>
          <cx:pt idx="20922">21</cx:pt>
          <cx:pt idx="20923">30</cx:pt>
          <cx:pt idx="20924">27</cx:pt>
          <cx:pt idx="20925">14</cx:pt>
          <cx:pt idx="20926">29</cx:pt>
          <cx:pt idx="20927">27</cx:pt>
          <cx:pt idx="20928">23</cx:pt>
          <cx:pt idx="20929">23</cx:pt>
          <cx:pt idx="20930">21</cx:pt>
          <cx:pt idx="20931">21</cx:pt>
          <cx:pt idx="20932">21</cx:pt>
          <cx:pt idx="20933">26</cx:pt>
          <cx:pt idx="20934">20</cx:pt>
          <cx:pt idx="20935">27</cx:pt>
          <cx:pt idx="20936">27</cx:pt>
          <cx:pt idx="20937">29</cx:pt>
          <cx:pt idx="20938">29</cx:pt>
          <cx:pt idx="20939">26</cx:pt>
          <cx:pt idx="20940">28</cx:pt>
          <cx:pt idx="20941">29</cx:pt>
          <cx:pt idx="20942">28</cx:pt>
          <cx:pt idx="20943">32</cx:pt>
          <cx:pt idx="20944">28</cx:pt>
          <cx:pt idx="20945">20</cx:pt>
          <cx:pt idx="20946">32</cx:pt>
          <cx:pt idx="20947">31</cx:pt>
          <cx:pt idx="20948">3</cx:pt>
          <cx:pt idx="20949">28</cx:pt>
          <cx:pt idx="20950">91</cx:pt>
          <cx:pt idx="20951">18</cx:pt>
          <cx:pt idx="20952">23</cx:pt>
          <cx:pt idx="20953">21</cx:pt>
          <cx:pt idx="20954">18</cx:pt>
          <cx:pt idx="20955">23</cx:pt>
          <cx:pt idx="20956">14</cx:pt>
          <cx:pt idx="20957">14</cx:pt>
          <cx:pt idx="20958">31</cx:pt>
          <cx:pt idx="20959">2</cx:pt>
          <cx:pt idx="20960">26</cx:pt>
          <cx:pt idx="20961">21</cx:pt>
          <cx:pt idx="20962">20</cx:pt>
          <cx:pt idx="20963">2</cx:pt>
          <cx:pt idx="20964">4</cx:pt>
          <cx:pt idx="20965">36</cx:pt>
          <cx:pt idx="20966">36</cx:pt>
          <cx:pt idx="20967">36</cx:pt>
          <cx:pt idx="20968">28</cx:pt>
          <cx:pt idx="20969">28</cx:pt>
          <cx:pt idx="20970">26</cx:pt>
          <cx:pt idx="20971">20</cx:pt>
          <cx:pt idx="20972">29</cx:pt>
          <cx:pt idx="20973">22</cx:pt>
          <cx:pt idx="20974">22</cx:pt>
          <cx:pt idx="20975">22</cx:pt>
          <cx:pt idx="20976">21</cx:pt>
          <cx:pt idx="20977">27</cx:pt>
          <cx:pt idx="20978">21</cx:pt>
          <cx:pt idx="20979">22</cx:pt>
          <cx:pt idx="20980">23</cx:pt>
          <cx:pt idx="20981">26</cx:pt>
          <cx:pt idx="20982">29</cx:pt>
          <cx:pt idx="20983">22</cx:pt>
          <cx:pt idx="20984">21</cx:pt>
          <cx:pt idx="20985">22</cx:pt>
          <cx:pt idx="20986">22</cx:pt>
          <cx:pt idx="20987">22</cx:pt>
          <cx:pt idx="20988">24</cx:pt>
          <cx:pt idx="20989">29</cx:pt>
          <cx:pt idx="20990">37</cx:pt>
          <cx:pt idx="20991">36</cx:pt>
          <cx:pt idx="20992">36</cx:pt>
          <cx:pt idx="20993">29</cx:pt>
          <cx:pt idx="20994">29</cx:pt>
          <cx:pt idx="20995">0</cx:pt>
          <cx:pt idx="20996">36</cx:pt>
          <cx:pt idx="20997">28</cx:pt>
          <cx:pt idx="20998">28</cx:pt>
          <cx:pt idx="20999">23</cx:pt>
          <cx:pt idx="21000">29</cx:pt>
          <cx:pt idx="21001">30</cx:pt>
          <cx:pt idx="21002">30</cx:pt>
          <cx:pt idx="21003">29</cx:pt>
          <cx:pt idx="21004">27</cx:pt>
          <cx:pt idx="21005">30</cx:pt>
          <cx:pt idx="21006">26</cx:pt>
          <cx:pt idx="21007">23</cx:pt>
          <cx:pt idx="21008">19</cx:pt>
          <cx:pt idx="21009">27</cx:pt>
          <cx:pt idx="21010">26</cx:pt>
          <cx:pt idx="21011">7</cx:pt>
          <cx:pt idx="21012">33</cx:pt>
          <cx:pt idx="21013">25</cx:pt>
          <cx:pt idx="21014">7</cx:pt>
          <cx:pt idx="21015">7</cx:pt>
          <cx:pt idx="21016">32</cx:pt>
          <cx:pt idx="21017">33</cx:pt>
          <cx:pt idx="21018">6</cx:pt>
          <cx:pt idx="21019">28</cx:pt>
          <cx:pt idx="21020">6</cx:pt>
          <cx:pt idx="21021">2</cx:pt>
          <cx:pt idx="21022">2</cx:pt>
          <cx:pt idx="21023">2</cx:pt>
          <cx:pt idx="21024">2</cx:pt>
          <cx:pt idx="21025">2</cx:pt>
          <cx:pt idx="21026">2</cx:pt>
          <cx:pt idx="21027">2</cx:pt>
          <cx:pt idx="21028">2</cx:pt>
          <cx:pt idx="21029">4</cx:pt>
          <cx:pt idx="21030">4</cx:pt>
          <cx:pt idx="21031">4</cx:pt>
          <cx:pt idx="21032">4</cx:pt>
          <cx:pt idx="21033">0</cx:pt>
          <cx:pt idx="21034">31</cx:pt>
          <cx:pt idx="21035">31</cx:pt>
          <cx:pt idx="21036">16</cx:pt>
          <cx:pt idx="21037">31</cx:pt>
          <cx:pt idx="21038">15</cx:pt>
          <cx:pt idx="21039">33</cx:pt>
          <cx:pt idx="21040">33</cx:pt>
          <cx:pt idx="21041">14</cx:pt>
          <cx:pt idx="21042">6</cx:pt>
          <cx:pt idx="21043">0</cx:pt>
          <cx:pt idx="21044">33</cx:pt>
          <cx:pt idx="21045">28</cx:pt>
          <cx:pt idx="21046">6</cx:pt>
          <cx:pt idx="21047">6</cx:pt>
          <cx:pt idx="21048">35</cx:pt>
          <cx:pt idx="21049">35</cx:pt>
          <cx:pt idx="21050">18</cx:pt>
          <cx:pt idx="21051">33</cx:pt>
          <cx:pt idx="21052">42</cx:pt>
          <cx:pt idx="21053">42</cx:pt>
          <cx:pt idx="21054">42</cx:pt>
          <cx:pt idx="21055">42</cx:pt>
          <cx:pt idx="21056">41</cx:pt>
          <cx:pt idx="21057">41</cx:pt>
          <cx:pt idx="21058">48</cx:pt>
          <cx:pt idx="21059">48</cx:pt>
          <cx:pt idx="21060">31</cx:pt>
          <cx:pt idx="21061">24</cx:pt>
          <cx:pt idx="21062">4</cx:pt>
          <cx:pt idx="21063">13</cx:pt>
          <cx:pt idx="21064">20</cx:pt>
          <cx:pt idx="21065">26</cx:pt>
          <cx:pt idx="21066">18</cx:pt>
          <cx:pt idx="21067">17</cx:pt>
          <cx:pt idx="21068">20</cx:pt>
          <cx:pt idx="21069">18</cx:pt>
          <cx:pt idx="21070">20</cx:pt>
          <cx:pt idx="21071">18</cx:pt>
          <cx:pt idx="21072">18</cx:pt>
          <cx:pt idx="21073">19</cx:pt>
          <cx:pt idx="21074">17</cx:pt>
          <cx:pt idx="21075">18</cx:pt>
          <cx:pt idx="21076">17</cx:pt>
          <cx:pt idx="21077">17</cx:pt>
          <cx:pt idx="21078">20</cx:pt>
          <cx:pt idx="21079">18</cx:pt>
          <cx:pt idx="21080">17</cx:pt>
          <cx:pt idx="21081">20</cx:pt>
          <cx:pt idx="21082">30</cx:pt>
          <cx:pt idx="21083">12</cx:pt>
          <cx:pt idx="21084">12</cx:pt>
          <cx:pt idx="21085">0</cx:pt>
          <cx:pt idx="21086">2</cx:pt>
          <cx:pt idx="21087">4</cx:pt>
          <cx:pt idx="21088">17</cx:pt>
          <cx:pt idx="21089">4</cx:pt>
          <cx:pt idx="21090">6</cx:pt>
          <cx:pt idx="21091">1</cx:pt>
          <cx:pt idx="21092">2</cx:pt>
          <cx:pt idx="21093">15</cx:pt>
          <cx:pt idx="21094">29</cx:pt>
          <cx:pt idx="21095">24</cx:pt>
          <cx:pt idx="21096">30</cx:pt>
          <cx:pt idx="21097">20</cx:pt>
          <cx:pt idx="21098">19</cx:pt>
          <cx:pt idx="21099">8</cx:pt>
          <cx:pt idx="21100">27</cx:pt>
          <cx:pt idx="21101">28</cx:pt>
          <cx:pt idx="21102">29</cx:pt>
          <cx:pt idx="21103">36</cx:pt>
          <cx:pt idx="21104">33</cx:pt>
          <cx:pt idx="21105">32</cx:pt>
          <cx:pt idx="21106">32</cx:pt>
          <cx:pt idx="21107">32</cx:pt>
          <cx:pt idx="21108">32</cx:pt>
          <cx:pt idx="21109">32</cx:pt>
          <cx:pt idx="21110">5</cx:pt>
          <cx:pt idx="21111">32</cx:pt>
          <cx:pt idx="21112">32</cx:pt>
          <cx:pt idx="21113">32</cx:pt>
          <cx:pt idx="21114">19</cx:pt>
          <cx:pt idx="21115">7</cx:pt>
          <cx:pt idx="21116">13</cx:pt>
          <cx:pt idx="21117">13</cx:pt>
          <cx:pt idx="21118">12</cx:pt>
          <cx:pt idx="21119">12</cx:pt>
          <cx:pt idx="21120">4</cx:pt>
          <cx:pt idx="21121">3</cx:pt>
          <cx:pt idx="21122">3</cx:pt>
          <cx:pt idx="21123">3</cx:pt>
          <cx:pt idx="21124">4</cx:pt>
          <cx:pt idx="21125">6</cx:pt>
          <cx:pt idx="21126">2</cx:pt>
          <cx:pt idx="21127">6</cx:pt>
          <cx:pt idx="21128">6</cx:pt>
          <cx:pt idx="21129">2</cx:pt>
          <cx:pt idx="21130">21</cx:pt>
          <cx:pt idx="21131">19</cx:pt>
          <cx:pt idx="21132">21</cx:pt>
          <cx:pt idx="21133">21</cx:pt>
          <cx:pt idx="21134">19</cx:pt>
          <cx:pt idx="21135">20</cx:pt>
          <cx:pt idx="21136">20</cx:pt>
          <cx:pt idx="21137">20</cx:pt>
          <cx:pt idx="21138">21</cx:pt>
          <cx:pt idx="21139">20</cx:pt>
          <cx:pt idx="21140">8</cx:pt>
          <cx:pt idx="21141">8</cx:pt>
          <cx:pt idx="21142">2</cx:pt>
          <cx:pt idx="21143">2</cx:pt>
          <cx:pt idx="21144">2</cx:pt>
          <cx:pt idx="21145">2</cx:pt>
          <cx:pt idx="21146">4</cx:pt>
          <cx:pt idx="21147">4</cx:pt>
          <cx:pt idx="21148">2</cx:pt>
          <cx:pt idx="21149">4</cx:pt>
          <cx:pt idx="21150">2</cx:pt>
          <cx:pt idx="21151">5</cx:pt>
          <cx:pt idx="21152">2</cx:pt>
          <cx:pt idx="21153">2</cx:pt>
          <cx:pt idx="21154">2</cx:pt>
          <cx:pt idx="21155">2</cx:pt>
          <cx:pt idx="21156">8</cx:pt>
          <cx:pt idx="21157">4</cx:pt>
          <cx:pt idx="21158">4</cx:pt>
          <cx:pt idx="21159">4</cx:pt>
          <cx:pt idx="21160">0</cx:pt>
          <cx:pt idx="21161">23</cx:pt>
          <cx:pt idx="21162">23</cx:pt>
          <cx:pt idx="21163">23</cx:pt>
          <cx:pt idx="21164">2</cx:pt>
          <cx:pt idx="21165">2</cx:pt>
          <cx:pt idx="21166">2</cx:pt>
          <cx:pt idx="21167">2</cx:pt>
          <cx:pt idx="21168">2</cx:pt>
          <cx:pt idx="21169">2</cx:pt>
          <cx:pt idx="21170">2</cx:pt>
          <cx:pt idx="21171">2</cx:pt>
          <cx:pt idx="21172">2</cx:pt>
          <cx:pt idx="21173">2</cx:pt>
          <cx:pt idx="21174">2</cx:pt>
          <cx:pt idx="21175">6</cx:pt>
          <cx:pt idx="21176">5</cx:pt>
          <cx:pt idx="21177">5</cx:pt>
          <cx:pt idx="21178">2</cx:pt>
          <cx:pt idx="21179">2</cx:pt>
          <cx:pt idx="21180">2</cx:pt>
          <cx:pt idx="21181">2</cx:pt>
          <cx:pt idx="21182">2</cx:pt>
          <cx:pt idx="21183">2</cx:pt>
          <cx:pt idx="21184">2</cx:pt>
          <cx:pt idx="21185">2</cx:pt>
          <cx:pt idx="21186">2</cx:pt>
          <cx:pt idx="21187">2</cx:pt>
          <cx:pt idx="21188">2</cx:pt>
          <cx:pt idx="21189">2</cx:pt>
          <cx:pt idx="21190">2</cx:pt>
          <cx:pt idx="21191">8</cx:pt>
          <cx:pt idx="21192">8</cx:pt>
          <cx:pt idx="21193">18</cx:pt>
          <cx:pt idx="21194">20</cx:pt>
          <cx:pt idx="21195">9</cx:pt>
          <cx:pt idx="21196">17</cx:pt>
          <cx:pt idx="21197">20</cx:pt>
          <cx:pt idx="21198">18</cx:pt>
          <cx:pt idx="21199">19</cx:pt>
          <cx:pt idx="21200">5</cx:pt>
          <cx:pt idx="21201">12</cx:pt>
          <cx:pt idx="21202">12</cx:pt>
          <cx:pt idx="21203">4</cx:pt>
          <cx:pt idx="21204">8</cx:pt>
          <cx:pt idx="21205">8</cx:pt>
          <cx:pt idx="21206">8</cx:pt>
          <cx:pt idx="21207">12</cx:pt>
          <cx:pt idx="21208">9</cx:pt>
          <cx:pt idx="21209">6</cx:pt>
          <cx:pt idx="21210">7</cx:pt>
          <cx:pt idx="21211">13</cx:pt>
          <cx:pt idx="21212">13</cx:pt>
          <cx:pt idx="21213">4</cx:pt>
          <cx:pt idx="21214">4</cx:pt>
          <cx:pt idx="21215">4</cx:pt>
          <cx:pt idx="21216">4</cx:pt>
          <cx:pt idx="21217">4</cx:pt>
          <cx:pt idx="21218">4</cx:pt>
          <cx:pt idx="21219">4</cx:pt>
          <cx:pt idx="21220">4</cx:pt>
          <cx:pt idx="21221">4</cx:pt>
          <cx:pt idx="21222">4</cx:pt>
          <cx:pt idx="21223">4</cx:pt>
          <cx:pt idx="21224">4</cx:pt>
          <cx:pt idx="21225">4</cx:pt>
          <cx:pt idx="21226">4</cx:pt>
          <cx:pt idx="21227">6</cx:pt>
          <cx:pt idx="21228">6</cx:pt>
          <cx:pt idx="21229">12</cx:pt>
          <cx:pt idx="21230">13</cx:pt>
          <cx:pt idx="21231">6</cx:pt>
          <cx:pt idx="21232">13</cx:pt>
          <cx:pt idx="21233">6</cx:pt>
          <cx:pt idx="21234">8</cx:pt>
          <cx:pt idx="21235">0</cx:pt>
          <cx:pt idx="21236">23</cx:pt>
          <cx:pt idx="21237">23</cx:pt>
          <cx:pt idx="21238">6</cx:pt>
          <cx:pt idx="21239">6</cx:pt>
          <cx:pt idx="21240">27</cx:pt>
          <cx:pt idx="21241">8</cx:pt>
          <cx:pt idx="21242">14</cx:pt>
          <cx:pt idx="21243">20</cx:pt>
          <cx:pt idx="21244">18</cx:pt>
          <cx:pt idx="21245">18</cx:pt>
          <cx:pt idx="21246">3</cx:pt>
          <cx:pt idx="21247">15</cx:pt>
          <cx:pt idx="21248">15</cx:pt>
          <cx:pt idx="21249">20</cx:pt>
          <cx:pt idx="21250">20</cx:pt>
          <cx:pt idx="21251">20</cx:pt>
          <cx:pt idx="21252">20</cx:pt>
          <cx:pt idx="21253">8</cx:pt>
          <cx:pt idx="21254">8</cx:pt>
          <cx:pt idx="21255">26</cx:pt>
          <cx:pt idx="21256">26</cx:pt>
          <cx:pt idx="21257">19</cx:pt>
          <cx:pt idx="21258">19</cx:pt>
          <cx:pt idx="21259">9</cx:pt>
          <cx:pt idx="21260">12</cx:pt>
          <cx:pt idx="21261">12</cx:pt>
          <cx:pt idx="21262">0</cx:pt>
          <cx:pt idx="21263">4</cx:pt>
          <cx:pt idx="21264">15</cx:pt>
          <cx:pt idx="21265">16</cx:pt>
          <cx:pt idx="21266">21</cx:pt>
          <cx:pt idx="21267">16</cx:pt>
          <cx:pt idx="21268">5</cx:pt>
          <cx:pt idx="21269">7</cx:pt>
          <cx:pt idx="21270">2</cx:pt>
          <cx:pt idx="21271">17</cx:pt>
          <cx:pt idx="21272">2</cx:pt>
          <cx:pt idx="21273">2</cx:pt>
          <cx:pt idx="21274">2</cx:pt>
          <cx:pt idx="21275">2</cx:pt>
          <cx:pt idx="21276">17</cx:pt>
          <cx:pt idx="21277">3</cx:pt>
          <cx:pt idx="21278">20</cx:pt>
          <cx:pt idx="21279">16</cx:pt>
          <cx:pt idx="21280">23</cx:pt>
          <cx:pt idx="21281">23</cx:pt>
          <cx:pt idx="21282">16</cx:pt>
          <cx:pt idx="21283">14</cx:pt>
          <cx:pt idx="21284">23</cx:pt>
          <cx:pt idx="21285">22</cx:pt>
          <cx:pt idx="21286">6</cx:pt>
          <cx:pt idx="21287">22</cx:pt>
          <cx:pt idx="21288">22</cx:pt>
          <cx:pt idx="21289">21</cx:pt>
          <cx:pt idx="21290">2</cx:pt>
          <cx:pt idx="21291">2</cx:pt>
          <cx:pt idx="21292">2</cx:pt>
          <cx:pt idx="21293">5</cx:pt>
          <cx:pt idx="21294">14</cx:pt>
          <cx:pt idx="21295">14</cx:pt>
          <cx:pt idx="21296">2</cx:pt>
          <cx:pt idx="21297">7</cx:pt>
          <cx:pt idx="21298">7</cx:pt>
          <cx:pt idx="21299">7</cx:pt>
          <cx:pt idx="21300">14</cx:pt>
          <cx:pt idx="21301">27</cx:pt>
          <cx:pt idx="21302">0</cx:pt>
          <cx:pt idx="21303">3</cx:pt>
          <cx:pt idx="21304">0</cx:pt>
          <cx:pt idx="21305">0</cx:pt>
          <cx:pt idx="21306">0</cx:pt>
          <cx:pt idx="21307">0</cx:pt>
          <cx:pt idx="21308">0</cx:pt>
          <cx:pt idx="21309">0</cx:pt>
          <cx:pt idx="21310">0</cx:pt>
          <cx:pt idx="21311">0</cx:pt>
          <cx:pt idx="21312">0</cx:pt>
          <cx:pt idx="21313">0</cx:pt>
          <cx:pt idx="21314">0</cx:pt>
          <cx:pt idx="21315">0</cx:pt>
          <cx:pt idx="21316">0</cx:pt>
          <cx:pt idx="21317">0</cx:pt>
          <cx:pt idx="21318">17</cx:pt>
          <cx:pt idx="21319">7</cx:pt>
          <cx:pt idx="21320">7</cx:pt>
          <cx:pt idx="21321">9</cx:pt>
          <cx:pt idx="21322">10</cx:pt>
          <cx:pt idx="21323">10</cx:pt>
          <cx:pt idx="21324">17</cx:pt>
          <cx:pt idx="21325">17</cx:pt>
          <cx:pt idx="21326">10</cx:pt>
          <cx:pt idx="21327">4</cx:pt>
          <cx:pt idx="21328">14</cx:pt>
          <cx:pt idx="21329">8</cx:pt>
          <cx:pt idx="21330">14</cx:pt>
          <cx:pt idx="21331">13</cx:pt>
          <cx:pt idx="21332">13</cx:pt>
          <cx:pt idx="21333">13</cx:pt>
          <cx:pt idx="21334">6</cx:pt>
          <cx:pt idx="21335">6</cx:pt>
          <cx:pt idx="21336">12</cx:pt>
          <cx:pt idx="21337">0</cx:pt>
          <cx:pt idx="21338">13</cx:pt>
          <cx:pt idx="21339">7</cx:pt>
          <cx:pt idx="21340">7</cx:pt>
          <cx:pt idx="21341">0</cx:pt>
          <cx:pt idx="21342">0</cx:pt>
          <cx:pt idx="21343">0</cx:pt>
          <cx:pt idx="21344">13</cx:pt>
          <cx:pt idx="21345">7</cx:pt>
          <cx:pt idx="21346">2</cx:pt>
          <cx:pt idx="21347">14</cx:pt>
          <cx:pt idx="21348">2</cx:pt>
          <cx:pt idx="21349">8</cx:pt>
          <cx:pt idx="21350">7</cx:pt>
          <cx:pt idx="21351">8</cx:pt>
          <cx:pt idx="21352">0</cx:pt>
          <cx:pt idx="21353">7</cx:pt>
          <cx:pt idx="21354">6</cx:pt>
          <cx:pt idx="21355">33</cx:pt>
          <cx:pt idx="21356">42</cx:pt>
          <cx:pt idx="21357">40</cx:pt>
          <cx:pt idx="21358">41</cx:pt>
          <cx:pt idx="21359">41</cx:pt>
          <cx:pt idx="21360">42</cx:pt>
          <cx:pt idx="21361">38</cx:pt>
          <cx:pt idx="21362">40</cx:pt>
          <cx:pt idx="21363">7</cx:pt>
          <cx:pt idx="21364">7</cx:pt>
          <cx:pt idx="21365">7</cx:pt>
          <cx:pt idx="21366">7</cx:pt>
          <cx:pt idx="21367">7</cx:pt>
          <cx:pt idx="21368">7</cx:pt>
          <cx:pt idx="21369">7</cx:pt>
          <cx:pt idx="21370">7</cx:pt>
          <cx:pt idx="21371">7</cx:pt>
          <cx:pt idx="21372">8</cx:pt>
          <cx:pt idx="21373">7</cx:pt>
          <cx:pt idx="21374">1</cx:pt>
          <cx:pt idx="21375">6</cx:pt>
          <cx:pt idx="21376">9</cx:pt>
          <cx:pt idx="21377">2</cx:pt>
          <cx:pt idx="21378">8</cx:pt>
          <cx:pt idx="21379">9</cx:pt>
          <cx:pt idx="21380">4</cx:pt>
          <cx:pt idx="21381">6</cx:pt>
          <cx:pt idx="21382">6</cx:pt>
          <cx:pt idx="21383">7</cx:pt>
          <cx:pt idx="21384">5</cx:pt>
          <cx:pt idx="21385">7</cx:pt>
          <cx:pt idx="21386">2</cx:pt>
          <cx:pt idx="21387">0</cx:pt>
          <cx:pt idx="21388">2</cx:pt>
          <cx:pt idx="21389">2</cx:pt>
          <cx:pt idx="21390">4</cx:pt>
          <cx:pt idx="21391">4</cx:pt>
          <cx:pt idx="21392">4</cx:pt>
          <cx:pt idx="21393">4</cx:pt>
          <cx:pt idx="21394">4</cx:pt>
          <cx:pt idx="21395">4</cx:pt>
          <cx:pt idx="21396">0</cx:pt>
          <cx:pt idx="21397">7</cx:pt>
          <cx:pt idx="21398">7</cx:pt>
          <cx:pt idx="21399">22</cx:pt>
          <cx:pt idx="21400">7</cx:pt>
          <cx:pt idx="21401">27</cx:pt>
          <cx:pt idx="21402">8</cx:pt>
          <cx:pt idx="21403">7</cx:pt>
          <cx:pt idx="21404">14</cx:pt>
          <cx:pt idx="21405">14</cx:pt>
          <cx:pt idx="21406">14</cx:pt>
          <cx:pt idx="21407">14</cx:pt>
          <cx:pt idx="21408">13</cx:pt>
          <cx:pt idx="21409">13</cx:pt>
          <cx:pt idx="21410">13</cx:pt>
          <cx:pt idx="21411">13</cx:pt>
          <cx:pt idx="21412">12</cx:pt>
          <cx:pt idx="21413">12</cx:pt>
          <cx:pt idx="21414">12</cx:pt>
          <cx:pt idx="21415">12</cx:pt>
          <cx:pt idx="21416">4</cx:pt>
          <cx:pt idx="21417">6</cx:pt>
          <cx:pt idx="21418">4</cx:pt>
          <cx:pt idx="21419">4</cx:pt>
          <cx:pt idx="21420">7</cx:pt>
          <cx:pt idx="21421">2</cx:pt>
          <cx:pt idx="21422">2</cx:pt>
          <cx:pt idx="21423">6</cx:pt>
          <cx:pt idx="21424">6</cx:pt>
          <cx:pt idx="21425">7</cx:pt>
          <cx:pt idx="21426">7</cx:pt>
          <cx:pt idx="21427">7</cx:pt>
          <cx:pt idx="21428">1</cx:pt>
          <cx:pt idx="21429">0</cx:pt>
          <cx:pt idx="21430">1</cx:pt>
          <cx:pt idx="21431">15</cx:pt>
          <cx:pt idx="21432">7</cx:pt>
          <cx:pt idx="21433">15</cx:pt>
          <cx:pt idx="21434">5</cx:pt>
          <cx:pt idx="21435">5</cx:pt>
          <cx:pt idx="21436">30</cx:pt>
          <cx:pt idx="21437">44</cx:pt>
          <cx:pt idx="21438">29</cx:pt>
          <cx:pt idx="21439">24</cx:pt>
          <cx:pt idx="21440">25</cx:pt>
          <cx:pt idx="21441">30</cx:pt>
          <cx:pt idx="21442">36</cx:pt>
          <cx:pt idx="21443">15</cx:pt>
          <cx:pt idx="21444">43</cx:pt>
          <cx:pt idx="21445">36</cx:pt>
          <cx:pt idx="21446">3</cx:pt>
          <cx:pt idx="21447">8</cx:pt>
          <cx:pt idx="21448">27</cx:pt>
          <cx:pt idx="21449">23</cx:pt>
          <cx:pt idx="21450">5</cx:pt>
          <cx:pt idx="21451">5</cx:pt>
          <cx:pt idx="21452">12</cx:pt>
          <cx:pt idx="21453">13</cx:pt>
          <cx:pt idx="21454">13</cx:pt>
          <cx:pt idx="21455">13</cx:pt>
          <cx:pt idx="21456">0</cx:pt>
          <cx:pt idx="21457">0</cx:pt>
          <cx:pt idx="21458">1</cx:pt>
          <cx:pt idx="21459">1</cx:pt>
          <cx:pt idx="21460">31</cx:pt>
          <cx:pt idx="21461">30</cx:pt>
          <cx:pt idx="21462">32</cx:pt>
          <cx:pt idx="21463">14</cx:pt>
          <cx:pt idx="21464">24</cx:pt>
          <cx:pt idx="21465">37</cx:pt>
          <cx:pt idx="21466">14</cx:pt>
          <cx:pt idx="21467">21</cx:pt>
          <cx:pt idx="21468">17</cx:pt>
          <cx:pt idx="21469">37</cx:pt>
          <cx:pt idx="21470">22</cx:pt>
          <cx:pt idx="21471">15</cx:pt>
          <cx:pt idx="21472">20</cx:pt>
          <cx:pt idx="21473">27</cx:pt>
          <cx:pt idx="21474">21</cx:pt>
          <cx:pt idx="21475">19</cx:pt>
          <cx:pt idx="21476">19</cx:pt>
          <cx:pt idx="21477">29</cx:pt>
          <cx:pt idx="21478">29</cx:pt>
          <cx:pt idx="21479">15</cx:pt>
          <cx:pt idx="21480">22</cx:pt>
          <cx:pt idx="21481">22</cx:pt>
          <cx:pt idx="21482">15</cx:pt>
          <cx:pt idx="21483">22</cx:pt>
          <cx:pt idx="21484">35</cx:pt>
          <cx:pt idx="21485">13</cx:pt>
          <cx:pt idx="21486">19</cx:pt>
          <cx:pt idx="21487">33</cx:pt>
          <cx:pt idx="21488">15</cx:pt>
          <cx:pt idx="21489">7</cx:pt>
          <cx:pt idx="21490">1</cx:pt>
          <cx:pt idx="21491">0</cx:pt>
          <cx:pt idx="21492">16</cx:pt>
          <cx:pt idx="21493">16</cx:pt>
          <cx:pt idx="21494">15</cx:pt>
          <cx:pt idx="21495">19</cx:pt>
          <cx:pt idx="21496">19</cx:pt>
          <cx:pt idx="21497">17</cx:pt>
          <cx:pt idx="21498">16</cx:pt>
          <cx:pt idx="21499">18</cx:pt>
          <cx:pt idx="21500">17</cx:pt>
          <cx:pt idx="21501">17</cx:pt>
          <cx:pt idx="21502">8</cx:pt>
          <cx:pt idx="21503">15</cx:pt>
          <cx:pt idx="21504">16</cx:pt>
          <cx:pt idx="21505">20</cx:pt>
          <cx:pt idx="21506">17</cx:pt>
          <cx:pt idx="21507">21</cx:pt>
          <cx:pt idx="21508">20</cx:pt>
          <cx:pt idx="21509">6</cx:pt>
          <cx:pt idx="21510">7</cx:pt>
          <cx:pt idx="21511">9</cx:pt>
          <cx:pt idx="21512">9</cx:pt>
          <cx:pt idx="21513">8</cx:pt>
          <cx:pt idx="21514">7</cx:pt>
          <cx:pt idx="21515">7</cx:pt>
          <cx:pt idx="21516">14</cx:pt>
          <cx:pt idx="21517">14</cx:pt>
          <cx:pt idx="21518">7</cx:pt>
          <cx:pt idx="21519">21</cx:pt>
          <cx:pt idx="21520">14</cx:pt>
          <cx:pt idx="21521">14</cx:pt>
          <cx:pt idx="21522">18</cx:pt>
          <cx:pt idx="21523">22</cx:pt>
          <cx:pt idx="21524">2</cx:pt>
          <cx:pt idx="21525">2</cx:pt>
          <cx:pt idx="21526">14</cx:pt>
          <cx:pt idx="21527">16</cx:pt>
          <cx:pt idx="21528">16</cx:pt>
          <cx:pt idx="21529">16</cx:pt>
          <cx:pt idx="21530">15</cx:pt>
          <cx:pt idx="21531">15</cx:pt>
          <cx:pt idx="21532">15</cx:pt>
          <cx:pt idx="21533">15</cx:pt>
          <cx:pt idx="21534">20</cx:pt>
          <cx:pt idx="21535">8</cx:pt>
          <cx:pt idx="21536">12</cx:pt>
          <cx:pt idx="21537">14</cx:pt>
          <cx:pt idx="21538">14</cx:pt>
          <cx:pt idx="21539">14</cx:pt>
          <cx:pt idx="21540">19</cx:pt>
          <cx:pt idx="21541">19</cx:pt>
          <cx:pt idx="21542">19</cx:pt>
          <cx:pt idx="21543">14</cx:pt>
          <cx:pt idx="21544">12</cx:pt>
          <cx:pt idx="21545">8</cx:pt>
          <cx:pt idx="21546">18</cx:pt>
          <cx:pt idx="21547">19</cx:pt>
          <cx:pt idx="21548">12</cx:pt>
          <cx:pt idx="21549">18</cx:pt>
          <cx:pt idx="21550">12</cx:pt>
          <cx:pt idx="21551">22</cx:pt>
          <cx:pt idx="21552">28</cx:pt>
          <cx:pt idx="21553">23</cx:pt>
          <cx:pt idx="21554">2</cx:pt>
          <cx:pt idx="21555">2</cx:pt>
          <cx:pt idx="21556">2</cx:pt>
          <cx:pt idx="21557">2</cx:pt>
          <cx:pt idx="21558">2</cx:pt>
          <cx:pt idx="21559">2</cx:pt>
          <cx:pt idx="21560">2</cx:pt>
          <cx:pt idx="21561">14</cx:pt>
          <cx:pt idx="21562">14</cx:pt>
          <cx:pt idx="21563">32</cx:pt>
          <cx:pt idx="21564">71</cx:pt>
          <cx:pt idx="21565">76</cx:pt>
          <cx:pt idx="21566">1</cx:pt>
          <cx:pt idx="21567">76</cx:pt>
          <cx:pt idx="21568">42</cx:pt>
          <cx:pt idx="21569">13</cx:pt>
          <cx:pt idx="21570">1</cx:pt>
          <cx:pt idx="21571">19</cx:pt>
          <cx:pt idx="21572">51</cx:pt>
          <cx:pt idx="21573">7</cx:pt>
          <cx:pt idx="21574">39</cx:pt>
          <cx:pt idx="21575">31</cx:pt>
          <cx:pt idx="21576">0</cx:pt>
          <cx:pt idx="21577">0</cx:pt>
          <cx:pt idx="21578">13</cx:pt>
          <cx:pt idx="21579">13</cx:pt>
          <cx:pt idx="21580">5</cx:pt>
          <cx:pt idx="21581">4</cx:pt>
          <cx:pt idx="21582">8</cx:pt>
          <cx:pt idx="21583">2</cx:pt>
          <cx:pt idx="21584">14</cx:pt>
          <cx:pt idx="21585">4</cx:pt>
          <cx:pt idx="21586">0</cx:pt>
          <cx:pt idx="21587">31</cx:pt>
          <cx:pt idx="21588">18</cx:pt>
          <cx:pt idx="21589">36</cx:pt>
          <cx:pt idx="21590">36</cx:pt>
          <cx:pt idx="21591">35</cx:pt>
          <cx:pt idx="21592">1</cx:pt>
          <cx:pt idx="21593">34</cx:pt>
          <cx:pt idx="21594">34</cx:pt>
          <cx:pt idx="21595">12</cx:pt>
          <cx:pt idx="21596">35</cx:pt>
          <cx:pt idx="21597">33</cx:pt>
          <cx:pt idx="21598">35</cx:pt>
          <cx:pt idx="21599">36</cx:pt>
          <cx:pt idx="21600">32</cx:pt>
          <cx:pt idx="21601">36</cx:pt>
          <cx:pt idx="21602">37</cx:pt>
          <cx:pt idx="21603">32</cx:pt>
          <cx:pt idx="21604">35</cx:pt>
          <cx:pt idx="21605">35</cx:pt>
          <cx:pt idx="21606">31</cx:pt>
          <cx:pt idx="21607">34</cx:pt>
          <cx:pt idx="21608">36</cx:pt>
          <cx:pt idx="21609">0</cx:pt>
          <cx:pt idx="21610">20</cx:pt>
          <cx:pt idx="21611">35</cx:pt>
          <cx:pt idx="21612">34</cx:pt>
          <cx:pt idx="21613">34</cx:pt>
          <cx:pt idx="21614">30</cx:pt>
          <cx:pt idx="21615">34</cx:pt>
          <cx:pt idx="21616">34</cx:pt>
          <cx:pt idx="21617">33</cx:pt>
          <cx:pt idx="21618">0</cx:pt>
          <cx:pt idx="21619">34</cx:pt>
          <cx:pt idx="21620">34</cx:pt>
          <cx:pt idx="21621">34</cx:pt>
          <cx:pt idx="21622">34</cx:pt>
          <cx:pt idx="21623">35</cx:pt>
          <cx:pt idx="21624">35</cx:pt>
          <cx:pt idx="21625">35</cx:pt>
          <cx:pt idx="21626">33</cx:pt>
          <cx:pt idx="21627">35</cx:pt>
          <cx:pt idx="21628">34</cx:pt>
          <cx:pt idx="21629">35</cx:pt>
          <cx:pt idx="21630">33</cx:pt>
          <cx:pt idx="21631">34</cx:pt>
          <cx:pt idx="21632">34</cx:pt>
          <cx:pt idx="21633">34</cx:pt>
          <cx:pt idx="21634">7</cx:pt>
          <cx:pt idx="21635">34</cx:pt>
          <cx:pt idx="21636">34</cx:pt>
          <cx:pt idx="21637">33</cx:pt>
          <cx:pt idx="21638">34</cx:pt>
          <cx:pt idx="21639">34</cx:pt>
          <cx:pt idx="21640">35</cx:pt>
          <cx:pt idx="21641">4</cx:pt>
          <cx:pt idx="21642">5</cx:pt>
          <cx:pt idx="21643">9</cx:pt>
          <cx:pt idx="21644">0</cx:pt>
          <cx:pt idx="21645">0</cx:pt>
          <cx:pt idx="21646">1</cx:pt>
          <cx:pt idx="21647">2</cx:pt>
          <cx:pt idx="21648">2</cx:pt>
          <cx:pt idx="21649">2</cx:pt>
          <cx:pt idx="21650">2</cx:pt>
          <cx:pt idx="21651">4</cx:pt>
          <cx:pt idx="21652">4</cx:pt>
          <cx:pt idx="21653">4</cx:pt>
          <cx:pt idx="21654">4</cx:pt>
          <cx:pt idx="21655">5</cx:pt>
          <cx:pt idx="21656">1</cx:pt>
          <cx:pt idx="21657">0</cx:pt>
          <cx:pt idx="21658">8</cx:pt>
          <cx:pt idx="21659">8</cx:pt>
          <cx:pt idx="21660">8</cx:pt>
          <cx:pt idx="21661">15</cx:pt>
          <cx:pt idx="21662">15</cx:pt>
          <cx:pt idx="21663">16</cx:pt>
          <cx:pt idx="21664">19</cx:pt>
          <cx:pt idx="21665">14</cx:pt>
          <cx:pt idx="21666">17</cx:pt>
          <cx:pt idx="21667">16</cx:pt>
          <cx:pt idx="21668">14</cx:pt>
          <cx:pt idx="21669">2</cx:pt>
          <cx:pt idx="21670">2</cx:pt>
          <cx:pt idx="21671">2</cx:pt>
          <cx:pt idx="21672">2</cx:pt>
          <cx:pt idx="21673">2</cx:pt>
          <cx:pt idx="21674">2</cx:pt>
          <cx:pt idx="21675">2</cx:pt>
          <cx:pt idx="21676">4</cx:pt>
          <cx:pt idx="21677">2</cx:pt>
          <cx:pt idx="21678">4</cx:pt>
          <cx:pt idx="21679">4</cx:pt>
          <cx:pt idx="21680">4</cx:pt>
          <cx:pt idx="21681">3</cx:pt>
          <cx:pt idx="21682">4</cx:pt>
          <cx:pt idx="21683">2</cx:pt>
          <cx:pt idx="21684">3</cx:pt>
          <cx:pt idx="21685">3</cx:pt>
          <cx:pt idx="21686">2</cx:pt>
          <cx:pt idx="21687">7</cx:pt>
          <cx:pt idx="21688">1</cx:pt>
          <cx:pt idx="21689">2</cx:pt>
          <cx:pt idx="21690">2</cx:pt>
          <cx:pt idx="21691">5</cx:pt>
          <cx:pt idx="21692">4</cx:pt>
          <cx:pt idx="21693">4</cx:pt>
          <cx:pt idx="21694">14</cx:pt>
          <cx:pt idx="21695">1</cx:pt>
          <cx:pt idx="21696">7</cx:pt>
          <cx:pt idx="21697">4</cx:pt>
          <cx:pt idx="21698">1</cx:pt>
          <cx:pt idx="21699">14</cx:pt>
          <cx:pt idx="21700">7</cx:pt>
          <cx:pt idx="21701">51</cx:pt>
          <cx:pt idx="21702">51</cx:pt>
          <cx:pt idx="21703">58</cx:pt>
          <cx:pt idx="21704">57</cx:pt>
          <cx:pt idx="21705">57</cx:pt>
          <cx:pt idx="21706">57</cx:pt>
          <cx:pt idx="21707">51</cx:pt>
          <cx:pt idx="21708">55</cx:pt>
          <cx:pt idx="21709">4</cx:pt>
          <cx:pt idx="21710">6</cx:pt>
          <cx:pt idx="21711">56</cx:pt>
          <cx:pt idx="21712">58</cx:pt>
          <cx:pt idx="21713">57</cx:pt>
          <cx:pt idx="21714">29</cx:pt>
          <cx:pt idx="21715">5</cx:pt>
          <cx:pt idx="21716">8</cx:pt>
          <cx:pt idx="21717">6</cx:pt>
          <cx:pt idx="21718">6</cx:pt>
          <cx:pt idx="21719">57</cx:pt>
          <cx:pt idx="21720">57</cx:pt>
          <cx:pt idx="21721">60</cx:pt>
          <cx:pt idx="21722">60</cx:pt>
          <cx:pt idx="21723">67</cx:pt>
          <cx:pt idx="21724">1</cx:pt>
          <cx:pt idx="21725">14</cx:pt>
          <cx:pt idx="21726">3</cx:pt>
          <cx:pt idx="21727">3</cx:pt>
          <cx:pt idx="21728">13</cx:pt>
          <cx:pt idx="21729">14</cx:pt>
          <cx:pt idx="21730">7</cx:pt>
          <cx:pt idx="21731">4</cx:pt>
          <cx:pt idx="21732">0</cx:pt>
          <cx:pt idx="21733">2</cx:pt>
          <cx:pt idx="21734">2</cx:pt>
          <cx:pt idx="21735">2</cx:pt>
          <cx:pt idx="21736">2</cx:pt>
          <cx:pt idx="21737">2</cx:pt>
          <cx:pt idx="21738">5</cx:pt>
          <cx:pt idx="21739">5</cx:pt>
          <cx:pt idx="21740">5</cx:pt>
          <cx:pt idx="21741">2</cx:pt>
          <cx:pt idx="21742">1</cx:pt>
          <cx:pt idx="21743">1</cx:pt>
          <cx:pt idx="21744">1</cx:pt>
          <cx:pt idx="21745">1</cx:pt>
          <cx:pt idx="21746">1</cx:pt>
          <cx:pt idx="21747">1</cx:pt>
          <cx:pt idx="21748">1</cx:pt>
          <cx:pt idx="21749">6</cx:pt>
          <cx:pt idx="21750">6</cx:pt>
          <cx:pt idx="21751">5</cx:pt>
          <cx:pt idx="21752">5</cx:pt>
          <cx:pt idx="21753">4</cx:pt>
          <cx:pt idx="21754">1</cx:pt>
          <cx:pt idx="21755">2</cx:pt>
          <cx:pt idx="21756">1</cx:pt>
          <cx:pt idx="21757">0</cx:pt>
          <cx:pt idx="21758">4</cx:pt>
          <cx:pt idx="21759">3</cx:pt>
          <cx:pt idx="21760">3</cx:pt>
          <cx:pt idx="21761">4</cx:pt>
          <cx:pt idx="21762">4</cx:pt>
          <cx:pt idx="21763">4</cx:pt>
          <cx:pt idx="21764">4</cx:pt>
          <cx:pt idx="21765">4</cx:pt>
          <cx:pt idx="21766">4</cx:pt>
          <cx:pt idx="21767">2</cx:pt>
          <cx:pt idx="21768">2</cx:pt>
          <cx:pt idx="21769">2</cx:pt>
          <cx:pt idx="21770">2</cx:pt>
          <cx:pt idx="21771">2</cx:pt>
          <cx:pt idx="21772">2</cx:pt>
          <cx:pt idx="21773">2</cx:pt>
          <cx:pt idx="21774">2</cx:pt>
          <cx:pt idx="21775">2</cx:pt>
          <cx:pt idx="21776">2</cx:pt>
          <cx:pt idx="21777">2</cx:pt>
          <cx:pt idx="21778">2</cx:pt>
          <cx:pt idx="21779">2</cx:pt>
          <cx:pt idx="21780">2</cx:pt>
          <cx:pt idx="21781">2</cx:pt>
          <cx:pt idx="21782">2</cx:pt>
          <cx:pt idx="21783">2</cx:pt>
          <cx:pt idx="21784">4</cx:pt>
          <cx:pt idx="21785">29</cx:pt>
          <cx:pt idx="21786">37</cx:pt>
          <cx:pt idx="21787">37</cx:pt>
          <cx:pt idx="21788">37</cx:pt>
          <cx:pt idx="21789">38</cx:pt>
          <cx:pt idx="21790">38</cx:pt>
          <cx:pt idx="21791">36</cx:pt>
          <cx:pt idx="21792">27</cx:pt>
          <cx:pt idx="21793">37</cx:pt>
          <cx:pt idx="21794">37</cx:pt>
          <cx:pt idx="21795">35</cx:pt>
          <cx:pt idx="21796">26</cx:pt>
          <cx:pt idx="21797">41</cx:pt>
          <cx:pt idx="21798">42</cx:pt>
          <cx:pt idx="21799">37</cx:pt>
          <cx:pt idx="21800">54</cx:pt>
          <cx:pt idx="21801">34</cx:pt>
          <cx:pt idx="21802">41</cx:pt>
          <cx:pt idx="21803">40</cx:pt>
          <cx:pt idx="21804">40</cx:pt>
          <cx:pt idx="21805">40</cx:pt>
          <cx:pt idx="21806">41</cx:pt>
          <cx:pt idx="21807">63</cx:pt>
          <cx:pt idx="21808">63</cx:pt>
          <cx:pt idx="21809">63</cx:pt>
          <cx:pt idx="21810">63</cx:pt>
          <cx:pt idx="21811">45</cx:pt>
          <cx:pt idx="21812">62</cx:pt>
          <cx:pt idx="21813">62</cx:pt>
          <cx:pt idx="21814">8</cx:pt>
          <cx:pt idx="21815">61</cx:pt>
          <cx:pt idx="21816">61</cx:pt>
          <cx:pt idx="21817">0</cx:pt>
          <cx:pt idx="21818">7</cx:pt>
          <cx:pt idx="21819">44</cx:pt>
          <cx:pt idx="21820">44</cx:pt>
          <cx:pt idx="21821">61</cx:pt>
          <cx:pt idx="21822">61</cx:pt>
          <cx:pt idx="21823">20</cx:pt>
          <cx:pt idx="21824">29</cx:pt>
          <cx:pt idx="21825">61</cx:pt>
          <cx:pt idx="21826">61</cx:pt>
          <cx:pt idx="21827">14</cx:pt>
          <cx:pt idx="21828">0</cx:pt>
          <cx:pt idx="21829">1</cx:pt>
          <cx:pt idx="21830">7</cx:pt>
          <cx:pt idx="21831">0</cx:pt>
          <cx:pt idx="21832">0</cx:pt>
          <cx:pt idx="21833">3</cx:pt>
          <cx:pt idx="21834">3</cx:pt>
          <cx:pt idx="21835">1</cx:pt>
          <cx:pt idx="21836">7</cx:pt>
          <cx:pt idx="21837">7</cx:pt>
          <cx:pt idx="21838">7</cx:pt>
          <cx:pt idx="21839">7</cx:pt>
          <cx:pt idx="21840">7</cx:pt>
          <cx:pt idx="21841">12</cx:pt>
          <cx:pt idx="21842">8</cx:pt>
          <cx:pt idx="21843">14</cx:pt>
          <cx:pt idx="21844">7</cx:pt>
          <cx:pt idx="21845">3</cx:pt>
          <cx:pt idx="21846">8</cx:pt>
          <cx:pt idx="21847">6</cx:pt>
          <cx:pt idx="21848">5</cx:pt>
          <cx:pt idx="21849">2</cx:pt>
          <cx:pt idx="21850">4</cx:pt>
          <cx:pt idx="21851">0</cx:pt>
          <cx:pt idx="21852">70</cx:pt>
          <cx:pt idx="21853">70</cx:pt>
          <cx:pt idx="21854">70</cx:pt>
          <cx:pt idx="21855">70</cx:pt>
          <cx:pt idx="21856">70</cx:pt>
          <cx:pt idx="21857">70</cx:pt>
          <cx:pt idx="21858">70</cx:pt>
          <cx:pt idx="21859">70</cx:pt>
          <cx:pt idx="21860">70</cx:pt>
          <cx:pt idx="21861">70</cx:pt>
          <cx:pt idx="21862">70</cx:pt>
          <cx:pt idx="21863">70</cx:pt>
          <cx:pt idx="21864">15</cx:pt>
          <cx:pt idx="21865">9</cx:pt>
          <cx:pt idx="21866">9</cx:pt>
          <cx:pt idx="21867">9</cx:pt>
          <cx:pt idx="21868">4</cx:pt>
          <cx:pt idx="21869">14</cx:pt>
          <cx:pt idx="21870">2</cx:pt>
          <cx:pt idx="21871">2</cx:pt>
          <cx:pt idx="21872">7</cx:pt>
          <cx:pt idx="21873">2</cx:pt>
          <cx:pt idx="21874">2</cx:pt>
          <cx:pt idx="21875">4</cx:pt>
          <cx:pt idx="21876">3</cx:pt>
          <cx:pt idx="21877">1</cx:pt>
          <cx:pt idx="21878">4</cx:pt>
          <cx:pt idx="21879">39</cx:pt>
          <cx:pt idx="21880">39</cx:pt>
          <cx:pt idx="21881">0</cx:pt>
          <cx:pt idx="21882">25</cx:pt>
          <cx:pt idx="21883">24</cx:pt>
          <cx:pt idx="21884">36</cx:pt>
          <cx:pt idx="21885">36</cx:pt>
          <cx:pt idx="21886">42</cx:pt>
          <cx:pt idx="21887">37</cx:pt>
          <cx:pt idx="21888">43</cx:pt>
          <cx:pt idx="21889">0</cx:pt>
          <cx:pt idx="21890">27</cx:pt>
          <cx:pt idx="21891">42</cx:pt>
          <cx:pt idx="21892">42</cx:pt>
          <cx:pt idx="21893">18</cx:pt>
          <cx:pt idx="21894">3</cx:pt>
          <cx:pt idx="21895">3</cx:pt>
          <cx:pt idx="21896">32</cx:pt>
          <cx:pt idx="21897">0</cx:pt>
          <cx:pt idx="21898">3</cx:pt>
          <cx:pt idx="21899">14</cx:pt>
          <cx:pt idx="21900">37</cx:pt>
          <cx:pt idx="21901">37</cx:pt>
          <cx:pt idx="21902">36</cx:pt>
          <cx:pt idx="21903">32</cx:pt>
          <cx:pt idx="21904">36</cx:pt>
          <cx:pt idx="21905">36</cx:pt>
          <cx:pt idx="21906">13</cx:pt>
          <cx:pt idx="21907">6</cx:pt>
          <cx:pt idx="21908">5</cx:pt>
          <cx:pt idx="21909">17</cx:pt>
          <cx:pt idx="21910">1</cx:pt>
          <cx:pt idx="21911">14</cx:pt>
          <cx:pt idx="21912">14</cx:pt>
          <cx:pt idx="21913">14</cx:pt>
          <cx:pt idx="21914">14</cx:pt>
          <cx:pt idx="21915">1</cx:pt>
          <cx:pt idx="21916">14</cx:pt>
          <cx:pt idx="21917">14</cx:pt>
          <cx:pt idx="21918">50</cx:pt>
          <cx:pt idx="21919">16</cx:pt>
          <cx:pt idx="21920">39</cx:pt>
          <cx:pt idx="21921">39</cx:pt>
          <cx:pt idx="21922">39</cx:pt>
          <cx:pt idx="21923">42</cx:pt>
          <cx:pt idx="21924">27</cx:pt>
          <cx:pt idx="21925">43</cx:pt>
          <cx:pt idx="21926">38</cx:pt>
          <cx:pt idx="21927">39</cx:pt>
          <cx:pt idx="21928">7</cx:pt>
          <cx:pt idx="21929">2</cx:pt>
          <cx:pt idx="21930">43</cx:pt>
          <cx:pt idx="21931">42</cx:pt>
          <cx:pt idx="21932">2</cx:pt>
          <cx:pt idx="21933">41</cx:pt>
          <cx:pt idx="21934">42</cx:pt>
          <cx:pt idx="21935">5</cx:pt>
          <cx:pt idx="21936">21</cx:pt>
          <cx:pt idx="21937">2</cx:pt>
          <cx:pt idx="21938">22</cx:pt>
          <cx:pt idx="21939">31</cx:pt>
          <cx:pt idx="21940">4</cx:pt>
          <cx:pt idx="21941">4</cx:pt>
          <cx:pt idx="21942">8</cx:pt>
          <cx:pt idx="21943">1</cx:pt>
          <cx:pt idx="21944">4</cx:pt>
          <cx:pt idx="21945">6</cx:pt>
          <cx:pt idx="21946">8</cx:pt>
          <cx:pt idx="21947">2</cx:pt>
          <cx:pt idx="21948">1</cx:pt>
          <cx:pt idx="21949">13</cx:pt>
          <cx:pt idx="21950">8</cx:pt>
          <cx:pt idx="21951">8</cx:pt>
          <cx:pt idx="21952">0</cx:pt>
          <cx:pt idx="21953">9</cx:pt>
          <cx:pt idx="21954">13</cx:pt>
          <cx:pt idx="21955">13</cx:pt>
          <cx:pt idx="21956">13</cx:pt>
          <cx:pt idx="21957">14</cx:pt>
          <cx:pt idx="21958">14</cx:pt>
          <cx:pt idx="21959">14</cx:pt>
          <cx:pt idx="21960">13</cx:pt>
          <cx:pt idx="21961">13</cx:pt>
          <cx:pt idx="21962">13</cx:pt>
          <cx:pt idx="21963">13</cx:pt>
          <cx:pt idx="21964">9</cx:pt>
          <cx:pt idx="21965">13</cx:pt>
          <cx:pt idx="21966">5</cx:pt>
          <cx:pt idx="21967">5</cx:pt>
          <cx:pt idx="21968">2</cx:pt>
          <cx:pt idx="21969">16</cx:pt>
          <cx:pt idx="21970">3</cx:pt>
          <cx:pt idx="21971">21</cx:pt>
          <cx:pt idx="21972">9</cx:pt>
          <cx:pt idx="21973">14</cx:pt>
          <cx:pt idx="21974">2</cx:pt>
          <cx:pt idx="21975">14</cx:pt>
          <cx:pt idx="21976">14</cx:pt>
          <cx:pt idx="21977">12</cx:pt>
          <cx:pt idx="21978">1</cx:pt>
          <cx:pt idx="21979">2</cx:pt>
          <cx:pt idx="21980">14</cx:pt>
          <cx:pt idx="21981">2</cx:pt>
          <cx:pt idx="21982">8</cx:pt>
          <cx:pt idx="21983">17</cx:pt>
          <cx:pt idx="21984">20</cx:pt>
          <cx:pt idx="21985">15</cx:pt>
          <cx:pt idx="21986">19</cx:pt>
          <cx:pt idx="21987">15</cx:pt>
          <cx:pt idx="21988">2</cx:pt>
          <cx:pt idx="21989">2</cx:pt>
          <cx:pt idx="21990">2</cx:pt>
          <cx:pt idx="21991">2</cx:pt>
          <cx:pt idx="21992">4</cx:pt>
          <cx:pt idx="21993">4</cx:pt>
          <cx:pt idx="21994">4</cx:pt>
          <cx:pt idx="21995">13</cx:pt>
          <cx:pt idx="21996">1</cx:pt>
          <cx:pt idx="21997">0</cx:pt>
          <cx:pt idx="21998">1</cx:pt>
          <cx:pt idx="21999">4</cx:pt>
          <cx:pt idx="22000">2</cx:pt>
          <cx:pt idx="22001">2</cx:pt>
          <cx:pt idx="22002">2</cx:pt>
          <cx:pt idx="22003">2</cx:pt>
          <cx:pt idx="22004">4</cx:pt>
          <cx:pt idx="22005">7</cx:pt>
          <cx:pt idx="22006">4</cx:pt>
          <cx:pt idx="22007">13</cx:pt>
          <cx:pt idx="22008">13</cx:pt>
          <cx:pt idx="22009">14</cx:pt>
          <cx:pt idx="22010">5</cx:pt>
          <cx:pt idx="22011">7</cx:pt>
          <cx:pt idx="22012">7</cx:pt>
          <cx:pt idx="22013">7</cx:pt>
          <cx:pt idx="22014">7</cx:pt>
          <cx:pt idx="22015">7</cx:pt>
          <cx:pt idx="22016">7</cx:pt>
          <cx:pt idx="22017">15</cx:pt>
          <cx:pt idx="22018">14</cx:pt>
          <cx:pt idx="22019">12</cx:pt>
          <cx:pt idx="22020">7</cx:pt>
          <cx:pt idx="22021">6</cx:pt>
          <cx:pt idx="22022">16</cx:pt>
          <cx:pt idx="22023">15</cx:pt>
          <cx:pt idx="22024">19</cx:pt>
          <cx:pt idx="22025">0</cx:pt>
          <cx:pt idx="22026">14</cx:pt>
          <cx:pt idx="22027">7</cx:pt>
          <cx:pt idx="22028">6</cx:pt>
          <cx:pt idx="22029">7</cx:pt>
          <cx:pt idx="22030">13</cx:pt>
          <cx:pt idx="22031">1</cx:pt>
          <cx:pt idx="22032">21</cx:pt>
          <cx:pt idx="22033">21</cx:pt>
          <cx:pt idx="22034">14</cx:pt>
          <cx:pt idx="22035">4</cx:pt>
          <cx:pt idx="22036">4</cx:pt>
          <cx:pt idx="22037">18</cx:pt>
          <cx:pt idx="22038">10</cx:pt>
          <cx:pt idx="22039">13</cx:pt>
          <cx:pt idx="22040">3</cx:pt>
          <cx:pt idx="22041">7</cx:pt>
          <cx:pt idx="22042">3</cx:pt>
          <cx:pt idx="22043">41</cx:pt>
          <cx:pt idx="22044">28</cx:pt>
          <cx:pt idx="22045">2</cx:pt>
          <cx:pt idx="22046">2</cx:pt>
          <cx:pt idx="22047">2</cx:pt>
          <cx:pt idx="22048">4</cx:pt>
          <cx:pt idx="22049">2</cx:pt>
          <cx:pt idx="22050">7</cx:pt>
          <cx:pt idx="22051">28</cx:pt>
          <cx:pt idx="22052">4</cx:pt>
          <cx:pt idx="22053">4</cx:pt>
          <cx:pt idx="22054">3</cx:pt>
          <cx:pt idx="22055">8</cx:pt>
          <cx:pt idx="22056">8</cx:pt>
          <cx:pt idx="22057">2</cx:pt>
          <cx:pt idx="22058">1</cx:pt>
          <cx:pt idx="22059">2</cx:pt>
          <cx:pt idx="22060">2</cx:pt>
          <cx:pt idx="22061">4</cx:pt>
          <cx:pt idx="22062">4</cx:pt>
          <cx:pt idx="22063">4</cx:pt>
          <cx:pt idx="22064">4</cx:pt>
          <cx:pt idx="22065">4</cx:pt>
          <cx:pt idx="22066">2</cx:pt>
          <cx:pt idx="22067">4</cx:pt>
          <cx:pt idx="22068">2</cx:pt>
          <cx:pt idx="22069">2</cx:pt>
          <cx:pt idx="22070">2</cx:pt>
          <cx:pt idx="22071">2</cx:pt>
          <cx:pt idx="22072">2</cx:pt>
          <cx:pt idx="22073">2</cx:pt>
          <cx:pt idx="22074">2</cx:pt>
          <cx:pt idx="22075">2</cx:pt>
          <cx:pt idx="22076">2</cx:pt>
          <cx:pt idx="22077">2</cx:pt>
          <cx:pt idx="22078">2</cx:pt>
          <cx:pt idx="22079">2</cx:pt>
          <cx:pt idx="22080">2</cx:pt>
          <cx:pt idx="22081">2</cx:pt>
          <cx:pt idx="22082">2</cx:pt>
          <cx:pt idx="22083">2</cx:pt>
          <cx:pt idx="22084">4</cx:pt>
          <cx:pt idx="22085">4</cx:pt>
          <cx:pt idx="22086">4</cx:pt>
          <cx:pt idx="22087">4</cx:pt>
          <cx:pt idx="22088">4</cx:pt>
          <cx:pt idx="22089">4</cx:pt>
          <cx:pt idx="22090">4</cx:pt>
          <cx:pt idx="22091">4</cx:pt>
          <cx:pt idx="22092">2</cx:pt>
          <cx:pt idx="22093">2</cx:pt>
          <cx:pt idx="22094">2</cx:pt>
          <cx:pt idx="22095">2</cx:pt>
          <cx:pt idx="22096">2</cx:pt>
          <cx:pt idx="22097">2</cx:pt>
          <cx:pt idx="22098">2</cx:pt>
          <cx:pt idx="22099">2</cx:pt>
          <cx:pt idx="22100">2</cx:pt>
          <cx:pt idx="22101">2</cx:pt>
          <cx:pt idx="22102">2</cx:pt>
          <cx:pt idx="22103">2</cx:pt>
          <cx:pt idx="22104">2</cx:pt>
          <cx:pt idx="22105">4</cx:pt>
          <cx:pt idx="22106">4</cx:pt>
          <cx:pt idx="22107">4</cx:pt>
          <cx:pt idx="22108">4</cx:pt>
          <cx:pt idx="22109">4</cx:pt>
          <cx:pt idx="22110">4</cx:pt>
          <cx:pt idx="22111">2</cx:pt>
          <cx:pt idx="22112">0</cx:pt>
          <cx:pt idx="22113">1</cx:pt>
          <cx:pt idx="22114">2</cx:pt>
          <cx:pt idx="22115">2</cx:pt>
          <cx:pt idx="22116">2</cx:pt>
          <cx:pt idx="22117">2</cx:pt>
          <cx:pt idx="22118">1</cx:pt>
          <cx:pt idx="22119">2</cx:pt>
          <cx:pt idx="22120">1</cx:pt>
          <cx:pt idx="22121">28</cx:pt>
          <cx:pt idx="22122">28</cx:pt>
          <cx:pt idx="22123">7</cx:pt>
          <cx:pt idx="22124">6</cx:pt>
          <cx:pt idx="22125">1</cx:pt>
          <cx:pt idx="22126">27</cx:pt>
          <cx:pt idx="22127">27</cx:pt>
          <cx:pt idx="22128">2</cx:pt>
          <cx:pt idx="22129">2</cx:pt>
          <cx:pt idx="22130">6</cx:pt>
          <cx:pt idx="22131">6</cx:pt>
          <cx:pt idx="22132">2</cx:pt>
          <cx:pt idx="22133">5</cx:pt>
          <cx:pt idx="22134">5</cx:pt>
          <cx:pt idx="22135">5</cx:pt>
          <cx:pt idx="22136">5</cx:pt>
          <cx:pt idx="22137">5</cx:pt>
          <cx:pt idx="22138">7</cx:pt>
          <cx:pt idx="22139">7</cx:pt>
          <cx:pt idx="22140">5</cx:pt>
          <cx:pt idx="22141">5</cx:pt>
          <cx:pt idx="22142">5</cx:pt>
          <cx:pt idx="22143">2</cx:pt>
          <cx:pt idx="22144">8</cx:pt>
          <cx:pt idx="22145">21</cx:pt>
          <cx:pt idx="22146">13</cx:pt>
          <cx:pt idx="22147">21</cx:pt>
          <cx:pt idx="22148">13</cx:pt>
          <cx:pt idx="22149">13</cx:pt>
          <cx:pt idx="22150">4</cx:pt>
          <cx:pt idx="22151">2</cx:pt>
          <cx:pt idx="22152">2</cx:pt>
          <cx:pt idx="22153">1</cx:pt>
          <cx:pt idx="22154">2</cx:pt>
          <cx:pt idx="22155">2</cx:pt>
          <cx:pt idx="22156">2</cx:pt>
          <cx:pt idx="22157">2</cx:pt>
          <cx:pt idx="22158">4</cx:pt>
          <cx:pt idx="22159">2</cx:pt>
          <cx:pt idx="22160">2</cx:pt>
          <cx:pt idx="22161">2</cx:pt>
          <cx:pt idx="22162">2</cx:pt>
          <cx:pt idx="22163">2</cx:pt>
          <cx:pt idx="22164">2</cx:pt>
          <cx:pt idx="22165">2</cx:pt>
          <cx:pt idx="22166">2</cx:pt>
          <cx:pt idx="22167">2</cx:pt>
          <cx:pt idx="22168">4</cx:pt>
          <cx:pt idx="22169">18</cx:pt>
          <cx:pt idx="22170">14</cx:pt>
          <cx:pt idx="22171">8</cx:pt>
          <cx:pt idx="22172">4</cx:pt>
          <cx:pt idx="22173">22</cx:pt>
          <cx:pt idx="22174">0</cx:pt>
          <cx:pt idx="22175">4</cx:pt>
          <cx:pt idx="22176">4</cx:pt>
          <cx:pt idx="22177">4</cx:pt>
          <cx:pt idx="22178">4</cx:pt>
          <cx:pt idx="22179">2</cx:pt>
          <cx:pt idx="22180">2</cx:pt>
          <cx:pt idx="22181">2</cx:pt>
          <cx:pt idx="22182">4</cx:pt>
          <cx:pt idx="22183">4</cx:pt>
          <cx:pt idx="22184">2</cx:pt>
          <cx:pt idx="22185">2</cx:pt>
          <cx:pt idx="22186">2</cx:pt>
          <cx:pt idx="22187">2</cx:pt>
          <cx:pt idx="22188">2</cx:pt>
          <cx:pt idx="22189">2</cx:pt>
          <cx:pt idx="22190">2</cx:pt>
          <cx:pt idx="22191">2</cx:pt>
          <cx:pt idx="22192">4</cx:pt>
          <cx:pt idx="22193">4</cx:pt>
          <cx:pt idx="22194">4</cx:pt>
          <cx:pt idx="22195">2</cx:pt>
          <cx:pt idx="22196">2</cx:pt>
          <cx:pt idx="22197">4</cx:pt>
          <cx:pt idx="22198">0</cx:pt>
          <cx:pt idx="22199">4</cx:pt>
          <cx:pt idx="22200">5</cx:pt>
          <cx:pt idx="22201">5</cx:pt>
          <cx:pt idx="22202">4</cx:pt>
          <cx:pt idx="22203">4</cx:pt>
          <cx:pt idx="22204">2</cx:pt>
          <cx:pt idx="22205">2</cx:pt>
          <cx:pt idx="22206">2</cx:pt>
          <cx:pt idx="22207">3</cx:pt>
          <cx:pt idx="22208">2</cx:pt>
          <cx:pt idx="22209">2</cx:pt>
          <cx:pt idx="22210">2</cx:pt>
          <cx:pt idx="22211">2</cx:pt>
          <cx:pt idx="22212">2</cx:pt>
          <cx:pt idx="22213">2</cx:pt>
          <cx:pt idx="22214">8</cx:pt>
          <cx:pt idx="22215">2</cx:pt>
          <cx:pt idx="22216">8</cx:pt>
          <cx:pt idx="22217">4</cx:pt>
          <cx:pt idx="22218">4</cx:pt>
          <cx:pt idx="22219">4</cx:pt>
          <cx:pt idx="22220">4</cx:pt>
          <cx:pt idx="22221">4</cx:pt>
          <cx:pt idx="22222">2</cx:pt>
          <cx:pt idx="22223">2</cx:pt>
          <cx:pt idx="22224">4</cx:pt>
          <cx:pt idx="22225">4</cx:pt>
          <cx:pt idx="22226">4</cx:pt>
          <cx:pt idx="22227">4</cx:pt>
          <cx:pt idx="22228">4</cx:pt>
          <cx:pt idx="22229">19</cx:pt>
          <cx:pt idx="22230">19</cx:pt>
          <cx:pt idx="22231">2</cx:pt>
          <cx:pt idx="22232">2</cx:pt>
          <cx:pt idx="22233">2</cx:pt>
          <cx:pt idx="22234">5</cx:pt>
          <cx:pt idx="22235">2</cx:pt>
          <cx:pt idx="22236">2</cx:pt>
          <cx:pt idx="22237">5</cx:pt>
          <cx:pt idx="22238">2</cx:pt>
          <cx:pt idx="22239">5</cx:pt>
          <cx:pt idx="22240">4</cx:pt>
          <cx:pt idx="22241">4</cx:pt>
          <cx:pt idx="22242">36</cx:pt>
          <cx:pt idx="22243">20</cx:pt>
          <cx:pt idx="22244">21</cx:pt>
          <cx:pt idx="22245">22</cx:pt>
          <cx:pt idx="22246">21</cx:pt>
          <cx:pt idx="22247">23</cx:pt>
          <cx:pt idx="22248">26</cx:pt>
          <cx:pt idx="22249">26</cx:pt>
          <cx:pt idx="22250">30</cx:pt>
          <cx:pt idx="22251">34</cx:pt>
          <cx:pt idx="22252">14</cx:pt>
          <cx:pt idx="22253">9</cx:pt>
          <cx:pt idx="22254">1</cx:pt>
          <cx:pt idx="22255">16</cx:pt>
          <cx:pt idx="22256">33</cx:pt>
          <cx:pt idx="22257">32</cx:pt>
          <cx:pt idx="22258">33</cx:pt>
          <cx:pt idx="22259">33</cx:pt>
          <cx:pt idx="22260">33</cx:pt>
          <cx:pt idx="22261">36</cx:pt>
          <cx:pt idx="22262">35</cx:pt>
          <cx:pt idx="22263">7</cx:pt>
          <cx:pt idx="22264">1</cx:pt>
          <cx:pt idx="22265">40</cx:pt>
          <cx:pt idx="22266">8</cx:pt>
          <cx:pt idx="22267">7</cx:pt>
          <cx:pt idx="22268">2</cx:pt>
          <cx:pt idx="22269">2</cx:pt>
          <cx:pt idx="22270">41</cx:pt>
          <cx:pt idx="22271">50</cx:pt>
          <cx:pt idx="22272">98</cx:pt>
          <cx:pt idx="22273">49</cx:pt>
          <cx:pt idx="22274">48</cx:pt>
          <cx:pt idx="22275">2</cx:pt>
          <cx:pt idx="22276">2</cx:pt>
          <cx:pt idx="22277">65</cx:pt>
          <cx:pt idx="22278">103</cx:pt>
          <cx:pt idx="22279">77</cx:pt>
          <cx:pt idx="22280">22</cx:pt>
          <cx:pt idx="22281">37</cx:pt>
          <cx:pt idx="22282">29</cx:pt>
          <cx:pt idx="22283">34</cx:pt>
          <cx:pt idx="22284">29</cx:pt>
          <cx:pt idx="22285">29</cx:pt>
          <cx:pt idx="22286">22</cx:pt>
          <cx:pt idx="22287">34</cx:pt>
          <cx:pt idx="22288">48</cx:pt>
          <cx:pt idx="22289">48</cx:pt>
          <cx:pt idx="22290">51</cx:pt>
          <cx:pt idx="22291">48</cx:pt>
          <cx:pt idx="22292">17</cx:pt>
          <cx:pt idx="22293">8</cx:pt>
          <cx:pt idx="22294">40</cx:pt>
          <cx:pt idx="22295">26</cx:pt>
          <cx:pt idx="22296">13</cx:pt>
          <cx:pt idx="22297">39</cx:pt>
          <cx:pt idx="22298">29</cx:pt>
          <cx:pt idx="22299">13</cx:pt>
          <cx:pt idx="22300">33</cx:pt>
          <cx:pt idx="22301">55</cx:pt>
          <cx:pt idx="22302">5</cx:pt>
          <cx:pt idx="22303">1</cx:pt>
          <cx:pt idx="22304">7</cx:pt>
          <cx:pt idx="22305">5</cx:pt>
          <cx:pt idx="22306">5</cx:pt>
          <cx:pt idx="22307">21</cx:pt>
          <cx:pt idx="22308">6</cx:pt>
          <cx:pt idx="22309">37</cx:pt>
          <cx:pt idx="22310">34</cx:pt>
          <cx:pt idx="22311">21</cx:pt>
          <cx:pt idx="22312">38</cx:pt>
          <cx:pt idx="22313">38</cx:pt>
          <cx:pt idx="22314">4</cx:pt>
          <cx:pt idx="22315">0</cx:pt>
          <cx:pt idx="22316">2</cx:pt>
          <cx:pt idx="22317">2</cx:pt>
          <cx:pt idx="22318">1</cx:pt>
        </cx:lvl>
      </cx:numDim>
    </cx:data>
  </cx:chartData>
  <cx:chart>
    <cx:title pos="t" align="ctr" overlay="0">
      <cx:tx>
        <cx:txData>
          <cx:v>Days Between Scheduling &amp; Appointment for No Shows</cx:v>
        </cx:txData>
      </cx:tx>
      <cx:txPr>
        <a:bodyPr vertOverflow="overflow" horzOverflow="overflow" wrap="square" lIns="0" tIns="0" rIns="0" bIns="0"/>
        <a:lstStyle/>
        <a:p>
          <a:pPr algn="ctr" rtl="0">
            <a:defRPr sz="1400" b="0" i="0">
              <a:solidFill>
                <a:srgbClr val="7F7F7F"/>
              </a:solidFill>
              <a:latin typeface="Arial" panose="020B0604020202020204" pitchFamily="34" charset="0"/>
              <a:ea typeface="Arial" panose="020B0604020202020204" pitchFamily="34" charset="0"/>
              <a:cs typeface="Arial" panose="020B0604020202020204" pitchFamily="34" charset="0"/>
            </a:defRPr>
          </a:pPr>
          <a:r>
            <a:rPr>
              <a:latin typeface="Arial" panose="020B0604020202020204" pitchFamily="34" charset="0"/>
              <a:cs typeface="Arial" panose="020B0604020202020204" pitchFamily="34" charset="0"/>
            </a:rPr>
            <a:t>Days Between Scheduling &amp; Appointment for No Shows</a:t>
          </a:r>
        </a:p>
      </cx:txPr>
    </cx:title>
    <cx:plotArea>
      <cx:plotAreaRegion>
        <cx:series layoutId="clusteredColumn" uniqueId="{EC983D33-8A19-4B05-973D-D641E6D8DE52}">
          <cx:tx>
            <cx:txData>
              <cx:f>Sheet2!$A$1</cx:f>
              <cx:v>Days Between Sched &amp; Appt</cx:v>
            </cx:txData>
          </cx:tx>
          <cx:dataId val="0"/>
          <cx:layoutPr>
            <cx:binning intervalClosed="r">
              <cx:binSize val="10"/>
            </cx:binning>
          </cx:layoutPr>
        </cx:series>
      </cx:plotAreaRegion>
      <cx:axis id="0">
        <cx:catScaling gapWidth="0"/>
        <cx:tickLabels/>
        <cx:txPr>
          <a:bodyPr vertOverflow="overflow" horzOverflow="overflow" wrap="square" lIns="0" tIns="0" rIns="0" bIns="0"/>
          <a:lstStyle/>
          <a:p>
            <a:pPr algn="ctr" rtl="0">
              <a:defRPr sz="1200" b="0" i="0">
                <a:solidFill>
                  <a:srgbClr val="000000"/>
                </a:solidFill>
                <a:latin typeface="Arial" panose="020B0604020202020204" pitchFamily="34" charset="0"/>
                <a:ea typeface="Arial" panose="020B0604020202020204" pitchFamily="34" charset="0"/>
                <a:cs typeface="Arial" panose="020B0604020202020204" pitchFamily="34" charset="0"/>
              </a:defRPr>
            </a:pPr>
            <a:endParaRPr>
              <a:latin typeface="Arial" panose="020B0604020202020204" pitchFamily="34" charset="0"/>
              <a:cs typeface="Arial" panose="020B0604020202020204" pitchFamily="34" charset="0"/>
            </a:endParaRPr>
          </a:p>
        </cx:txPr>
      </cx:axis>
      <cx:axis id="1">
        <cx:valScaling/>
        <cx:tickLabels/>
        <cx:txPr>
          <a:bodyPr vertOverflow="overflow" horzOverflow="overflow" wrap="square" lIns="0" tIns="0" rIns="0" bIns="0"/>
          <a:lstStyle/>
          <a:p>
            <a:pPr algn="ctr" rtl="0">
              <a:defRPr sz="1200" b="0" i="0">
                <a:solidFill>
                  <a:srgbClr val="000000"/>
                </a:solidFill>
                <a:latin typeface="Arial" panose="020B0604020202020204" pitchFamily="34" charset="0"/>
                <a:ea typeface="Arial" panose="020B0604020202020204" pitchFamily="34" charset="0"/>
                <a:cs typeface="Arial" panose="020B0604020202020204" pitchFamily="34" charset="0"/>
              </a:defRPr>
            </a:pPr>
            <a:endParaRPr>
              <a:latin typeface="Arial" panose="020B0604020202020204" pitchFamily="34" charset="0"/>
              <a:cs typeface="Arial" panose="020B0604020202020204" pitchFamily="34" charset="0"/>
            </a:endParaRPr>
          </a:p>
        </cx:txPr>
      </cx:axis>
    </cx:plotArea>
  </cx:chart>
</cx: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36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6.xml><?xml version="1.0" encoding="utf-8"?>
<cs:chartStyle xmlns:cs="http://schemas.microsoft.com/office/drawing/2012/chartStyle" xmlns:a="http://schemas.openxmlformats.org/drawingml/2006/main" id="36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7.xml><?xml version="1.0" encoding="utf-8"?>
<cs:chartStyle xmlns:cs="http://schemas.microsoft.com/office/drawing/2012/chartStyle" xmlns:a="http://schemas.openxmlformats.org/drawingml/2006/main" id="36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4C3C3A6-B337-4D83-9CDB-B9C35780FF7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B1C79A68-3D73-4695-8C1E-3CDBCB536D0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B97C6B7-F63D-48F8-8C65-A57506B0F13B}" type="datetimeFigureOut">
              <a:rPr lang="en-US" smtClean="0"/>
              <a:t>7/27/2025</a:t>
            </a:fld>
            <a:endParaRPr lang="en-US" dirty="0"/>
          </a:p>
        </p:txBody>
      </p:sp>
      <p:sp>
        <p:nvSpPr>
          <p:cNvPr id="4" name="Footer Placeholder 3">
            <a:extLst>
              <a:ext uri="{FF2B5EF4-FFF2-40B4-BE49-F238E27FC236}">
                <a16:creationId xmlns:a16="http://schemas.microsoft.com/office/drawing/2014/main" id="{3CF5045C-A7CE-41D4-85C5-0E9ACEEF9B2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D59ABD0F-F8EA-4B9F-8647-FC7D4AE3D83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4AB78DD-9481-4863-BCCC-946573546DA1}" type="slidenum">
              <a:rPr lang="en-US" smtClean="0"/>
              <a:t>‹#›</a:t>
            </a:fld>
            <a:endParaRPr lang="en-US" dirty="0"/>
          </a:p>
        </p:txBody>
      </p:sp>
    </p:spTree>
    <p:extLst>
      <p:ext uri="{BB962C8B-B14F-4D97-AF65-F5344CB8AC3E}">
        <p14:creationId xmlns:p14="http://schemas.microsoft.com/office/powerpoint/2010/main" val="58504032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C09A0FA-2191-4F92-A1E4-6EB4598AC4EC}" type="datetimeFigureOut">
              <a:rPr lang="en-US" smtClean="0"/>
              <a:t>7/27/2025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63359F2-43EF-4812-9DC0-98C0B1A40681}" type="slidenum">
              <a:rPr lang="en-US" smtClean="0"/>
              <a:t>‹#›</a:t>
            </a:fld>
            <a:endParaRPr lang="en-US" dirty="0"/>
          </a:p>
        </p:txBody>
      </p:sp>
    </p:spTree>
    <p:extLst>
      <p:ext uri="{BB962C8B-B14F-4D97-AF65-F5344CB8AC3E}">
        <p14:creationId xmlns:p14="http://schemas.microsoft.com/office/powerpoint/2010/main" val="4701116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63359F2-43EF-4812-9DC0-98C0B1A40681}" type="slidenum">
              <a:rPr lang="en-US" smtClean="0"/>
              <a:t>1</a:t>
            </a:fld>
            <a:endParaRPr lang="en-US" dirty="0"/>
          </a:p>
        </p:txBody>
      </p:sp>
    </p:spTree>
    <p:extLst>
      <p:ext uri="{BB962C8B-B14F-4D97-AF65-F5344CB8AC3E}">
        <p14:creationId xmlns:p14="http://schemas.microsoft.com/office/powerpoint/2010/main" val="19835233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DA6A4F-25D9-A5E6-2376-49BD59F611A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9A8AFBD-7AA7-641F-428D-F7F172CEBF9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35132F4-D75C-59C9-62FC-4E8CFE12E46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B16B0F3-0CA9-D2D2-EBF0-B3825F5D953D}"/>
              </a:ext>
            </a:extLst>
          </p:cNvPr>
          <p:cNvSpPr>
            <a:spLocks noGrp="1"/>
          </p:cNvSpPr>
          <p:nvPr>
            <p:ph type="sldNum" sz="quarter" idx="5"/>
          </p:nvPr>
        </p:nvSpPr>
        <p:spPr/>
        <p:txBody>
          <a:bodyPr/>
          <a:lstStyle/>
          <a:p>
            <a:fld id="{B63359F2-43EF-4812-9DC0-98C0B1A40681}" type="slidenum">
              <a:rPr lang="en-US" smtClean="0"/>
              <a:t>10</a:t>
            </a:fld>
            <a:endParaRPr lang="en-US" dirty="0"/>
          </a:p>
        </p:txBody>
      </p:sp>
    </p:spTree>
    <p:extLst>
      <p:ext uri="{BB962C8B-B14F-4D97-AF65-F5344CB8AC3E}">
        <p14:creationId xmlns:p14="http://schemas.microsoft.com/office/powerpoint/2010/main" val="22210144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87ABAB-DF4D-DA02-8E32-76BC343F1D0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4C40DBC-ECF0-8655-84D7-239B569CB4F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D65AF5E-B870-3E94-CD14-51243D97E7F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DD96980-88FC-3FF4-8995-7E14B76FD125}"/>
              </a:ext>
            </a:extLst>
          </p:cNvPr>
          <p:cNvSpPr>
            <a:spLocks noGrp="1"/>
          </p:cNvSpPr>
          <p:nvPr>
            <p:ph type="sldNum" sz="quarter" idx="5"/>
          </p:nvPr>
        </p:nvSpPr>
        <p:spPr/>
        <p:txBody>
          <a:bodyPr/>
          <a:lstStyle/>
          <a:p>
            <a:fld id="{B63359F2-43EF-4812-9DC0-98C0B1A40681}" type="slidenum">
              <a:rPr lang="en-US" smtClean="0"/>
              <a:t>11</a:t>
            </a:fld>
            <a:endParaRPr lang="en-US" dirty="0"/>
          </a:p>
        </p:txBody>
      </p:sp>
    </p:spTree>
    <p:extLst>
      <p:ext uri="{BB962C8B-B14F-4D97-AF65-F5344CB8AC3E}">
        <p14:creationId xmlns:p14="http://schemas.microsoft.com/office/powerpoint/2010/main" val="2246149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BEB8E3-E39A-F42A-10C3-AA9F88D0950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B75F7C7-F751-0E79-A57D-B018944E403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504161A-BFB9-0FB0-1D78-657472EE5AF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0A041E2-8D96-704E-0737-10A1AB1A7D02}"/>
              </a:ext>
            </a:extLst>
          </p:cNvPr>
          <p:cNvSpPr>
            <a:spLocks noGrp="1"/>
          </p:cNvSpPr>
          <p:nvPr>
            <p:ph type="sldNum" sz="quarter" idx="5"/>
          </p:nvPr>
        </p:nvSpPr>
        <p:spPr/>
        <p:txBody>
          <a:bodyPr/>
          <a:lstStyle/>
          <a:p>
            <a:fld id="{B63359F2-43EF-4812-9DC0-98C0B1A40681}" type="slidenum">
              <a:rPr lang="en-US" smtClean="0"/>
              <a:t>12</a:t>
            </a:fld>
            <a:endParaRPr lang="en-US" dirty="0"/>
          </a:p>
        </p:txBody>
      </p:sp>
    </p:spTree>
    <p:extLst>
      <p:ext uri="{BB962C8B-B14F-4D97-AF65-F5344CB8AC3E}">
        <p14:creationId xmlns:p14="http://schemas.microsoft.com/office/powerpoint/2010/main" val="40695854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63359F2-43EF-4812-9DC0-98C0B1A40681}" type="slidenum">
              <a:rPr lang="en-US" smtClean="0"/>
              <a:t>13</a:t>
            </a:fld>
            <a:endParaRPr lang="en-US" dirty="0"/>
          </a:p>
        </p:txBody>
      </p:sp>
    </p:spTree>
    <p:extLst>
      <p:ext uri="{BB962C8B-B14F-4D97-AF65-F5344CB8AC3E}">
        <p14:creationId xmlns:p14="http://schemas.microsoft.com/office/powerpoint/2010/main" val="20470239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63359F2-43EF-4812-9DC0-98C0B1A40681}" type="slidenum">
              <a:rPr lang="en-US" smtClean="0"/>
              <a:t>14</a:t>
            </a:fld>
            <a:endParaRPr lang="en-US" dirty="0"/>
          </a:p>
        </p:txBody>
      </p:sp>
    </p:spTree>
    <p:extLst>
      <p:ext uri="{BB962C8B-B14F-4D97-AF65-F5344CB8AC3E}">
        <p14:creationId xmlns:p14="http://schemas.microsoft.com/office/powerpoint/2010/main" val="11934647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63359F2-43EF-4812-9DC0-98C0B1A40681}" type="slidenum">
              <a:rPr lang="en-US" smtClean="0"/>
              <a:t>2</a:t>
            </a:fld>
            <a:endParaRPr lang="en-US" dirty="0"/>
          </a:p>
        </p:txBody>
      </p:sp>
    </p:spTree>
    <p:extLst>
      <p:ext uri="{BB962C8B-B14F-4D97-AF65-F5344CB8AC3E}">
        <p14:creationId xmlns:p14="http://schemas.microsoft.com/office/powerpoint/2010/main" val="9728502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63359F2-43EF-4812-9DC0-98C0B1A40681}" type="slidenum">
              <a:rPr lang="en-US" smtClean="0"/>
              <a:t>3</a:t>
            </a:fld>
            <a:endParaRPr lang="en-US" dirty="0"/>
          </a:p>
        </p:txBody>
      </p:sp>
    </p:spTree>
    <p:extLst>
      <p:ext uri="{BB962C8B-B14F-4D97-AF65-F5344CB8AC3E}">
        <p14:creationId xmlns:p14="http://schemas.microsoft.com/office/powerpoint/2010/main" val="39465740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63359F2-43EF-4812-9DC0-98C0B1A40681}" type="slidenum">
              <a:rPr lang="en-US" smtClean="0"/>
              <a:t>4</a:t>
            </a:fld>
            <a:endParaRPr lang="en-US" dirty="0"/>
          </a:p>
        </p:txBody>
      </p:sp>
    </p:spTree>
    <p:extLst>
      <p:ext uri="{BB962C8B-B14F-4D97-AF65-F5344CB8AC3E}">
        <p14:creationId xmlns:p14="http://schemas.microsoft.com/office/powerpoint/2010/main" val="10397931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63359F2-43EF-4812-9DC0-98C0B1A40681}" type="slidenum">
              <a:rPr lang="en-US" smtClean="0"/>
              <a:t>5</a:t>
            </a:fld>
            <a:endParaRPr lang="en-US" dirty="0"/>
          </a:p>
        </p:txBody>
      </p:sp>
    </p:spTree>
    <p:extLst>
      <p:ext uri="{BB962C8B-B14F-4D97-AF65-F5344CB8AC3E}">
        <p14:creationId xmlns:p14="http://schemas.microsoft.com/office/powerpoint/2010/main" val="9907043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63359F2-43EF-4812-9DC0-98C0B1A40681}" type="slidenum">
              <a:rPr lang="en-US" smtClean="0"/>
              <a:t>6</a:t>
            </a:fld>
            <a:endParaRPr lang="en-US" dirty="0"/>
          </a:p>
        </p:txBody>
      </p:sp>
    </p:spTree>
    <p:extLst>
      <p:ext uri="{BB962C8B-B14F-4D97-AF65-F5344CB8AC3E}">
        <p14:creationId xmlns:p14="http://schemas.microsoft.com/office/powerpoint/2010/main" val="36902895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26D22E-DAB2-2403-4E82-339AAF025E2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662FA80-AA21-FA17-CC5E-D54C2D36DB2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2C66255-2AF8-A968-69BC-38276C448DD1}"/>
              </a:ext>
            </a:extLst>
          </p:cNvPr>
          <p:cNvSpPr>
            <a:spLocks noGrp="1"/>
          </p:cNvSpPr>
          <p:nvPr>
            <p:ph type="body" idx="1"/>
          </p:nvPr>
        </p:nvSpPr>
        <p:spPr/>
        <p:txBody>
          <a:bodyPr/>
          <a:lstStyle/>
          <a:p>
            <a:r>
              <a:rPr lang="en-US" dirty="0"/>
              <a:t>When looking at the numbers, it</a:t>
            </a:r>
          </a:p>
          <a:p>
            <a:r>
              <a:rPr lang="en-US" dirty="0"/>
              <a:t>appears that there are twice as many</a:t>
            </a:r>
            <a:endParaRPr lang="en-US" dirty="0">
              <a:ea typeface="Calibri"/>
              <a:cs typeface="Calibri"/>
            </a:endParaRPr>
          </a:p>
          <a:p>
            <a:r>
              <a:rPr lang="en-US" dirty="0"/>
              <a:t>female patients who no showed as</a:t>
            </a:r>
            <a:endParaRPr lang="en-US" dirty="0">
              <a:ea typeface="Calibri"/>
              <a:cs typeface="Calibri"/>
            </a:endParaRPr>
          </a:p>
          <a:p>
            <a:r>
              <a:rPr lang="en-US" dirty="0"/>
              <a:t>male patients. However, there are</a:t>
            </a:r>
            <a:endParaRPr lang="en-US" dirty="0">
              <a:ea typeface="Calibri"/>
              <a:cs typeface="Calibri"/>
            </a:endParaRPr>
          </a:p>
          <a:p>
            <a:r>
              <a:rPr lang="en-US" dirty="0"/>
              <a:t>also about twice as many female</a:t>
            </a:r>
            <a:endParaRPr lang="en-US" dirty="0">
              <a:ea typeface="Calibri"/>
              <a:cs typeface="Calibri"/>
            </a:endParaRPr>
          </a:p>
          <a:p>
            <a:r>
              <a:rPr lang="en-US" dirty="0"/>
              <a:t>patients in the dataset, so when we</a:t>
            </a:r>
            <a:endParaRPr lang="en-US" dirty="0">
              <a:ea typeface="Calibri"/>
              <a:cs typeface="Calibri"/>
            </a:endParaRPr>
          </a:p>
          <a:p>
            <a:r>
              <a:rPr lang="en-US" dirty="0"/>
              <a:t>look at it proportionally, it is about</a:t>
            </a:r>
            <a:endParaRPr lang="en-US" dirty="0">
              <a:ea typeface="Calibri"/>
              <a:cs typeface="Calibri"/>
            </a:endParaRPr>
          </a:p>
          <a:p>
            <a:r>
              <a:rPr lang="en-US" dirty="0"/>
              <a:t>the same amount of male and female</a:t>
            </a:r>
            <a:endParaRPr lang="en-US" dirty="0">
              <a:ea typeface="Calibri"/>
              <a:cs typeface="Calibri"/>
            </a:endParaRPr>
          </a:p>
          <a:p>
            <a:r>
              <a:rPr lang="en-US" dirty="0"/>
              <a:t>patients who no show. </a:t>
            </a:r>
            <a:endParaRPr lang="en-US" dirty="0">
              <a:ea typeface="Calibri"/>
              <a:cs typeface="Calibri"/>
            </a:endParaRPr>
          </a:p>
        </p:txBody>
      </p:sp>
      <p:sp>
        <p:nvSpPr>
          <p:cNvPr id="4" name="Slide Number Placeholder 3">
            <a:extLst>
              <a:ext uri="{FF2B5EF4-FFF2-40B4-BE49-F238E27FC236}">
                <a16:creationId xmlns:a16="http://schemas.microsoft.com/office/drawing/2014/main" id="{2CB172DD-5FA2-C273-BAA2-9481C5F20B65}"/>
              </a:ext>
            </a:extLst>
          </p:cNvPr>
          <p:cNvSpPr>
            <a:spLocks noGrp="1"/>
          </p:cNvSpPr>
          <p:nvPr>
            <p:ph type="sldNum" sz="quarter" idx="5"/>
          </p:nvPr>
        </p:nvSpPr>
        <p:spPr/>
        <p:txBody>
          <a:bodyPr/>
          <a:lstStyle/>
          <a:p>
            <a:fld id="{B63359F2-43EF-4812-9DC0-98C0B1A40681}" type="slidenum">
              <a:rPr lang="en-US" smtClean="0"/>
              <a:t>7</a:t>
            </a:fld>
            <a:endParaRPr lang="en-US" dirty="0"/>
          </a:p>
        </p:txBody>
      </p:sp>
    </p:spTree>
    <p:extLst>
      <p:ext uri="{BB962C8B-B14F-4D97-AF65-F5344CB8AC3E}">
        <p14:creationId xmlns:p14="http://schemas.microsoft.com/office/powerpoint/2010/main" val="26255804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5BF30E-465D-BA06-12FF-303BA41DDC4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CE2AA28-E97A-227F-D315-5F3F950F945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5F7A9DE-268E-A872-03EC-0DAF6DA84A1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31A35C2-74E5-A75D-1E56-252272D980FF}"/>
              </a:ext>
            </a:extLst>
          </p:cNvPr>
          <p:cNvSpPr>
            <a:spLocks noGrp="1"/>
          </p:cNvSpPr>
          <p:nvPr>
            <p:ph type="sldNum" sz="quarter" idx="5"/>
          </p:nvPr>
        </p:nvSpPr>
        <p:spPr/>
        <p:txBody>
          <a:bodyPr/>
          <a:lstStyle/>
          <a:p>
            <a:fld id="{B63359F2-43EF-4812-9DC0-98C0B1A40681}" type="slidenum">
              <a:rPr lang="en-US" smtClean="0"/>
              <a:t>8</a:t>
            </a:fld>
            <a:endParaRPr lang="en-US" dirty="0"/>
          </a:p>
        </p:txBody>
      </p:sp>
    </p:spTree>
    <p:extLst>
      <p:ext uri="{BB962C8B-B14F-4D97-AF65-F5344CB8AC3E}">
        <p14:creationId xmlns:p14="http://schemas.microsoft.com/office/powerpoint/2010/main" val="16837722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BC7A8C-BC4A-12DB-741C-EE581F7EA64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737AC03-9100-A06D-4478-5557F6168EC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19D13E0-3A79-37A1-264C-CE67EE6A66C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56AB689-1797-6D6A-A98E-FDBF7C012577}"/>
              </a:ext>
            </a:extLst>
          </p:cNvPr>
          <p:cNvSpPr>
            <a:spLocks noGrp="1"/>
          </p:cNvSpPr>
          <p:nvPr>
            <p:ph type="sldNum" sz="quarter" idx="5"/>
          </p:nvPr>
        </p:nvSpPr>
        <p:spPr/>
        <p:txBody>
          <a:bodyPr/>
          <a:lstStyle/>
          <a:p>
            <a:fld id="{B63359F2-43EF-4812-9DC0-98C0B1A40681}" type="slidenum">
              <a:rPr lang="en-US" smtClean="0"/>
              <a:t>9</a:t>
            </a:fld>
            <a:endParaRPr lang="en-US" dirty="0"/>
          </a:p>
        </p:txBody>
      </p:sp>
    </p:spTree>
    <p:extLst>
      <p:ext uri="{BB962C8B-B14F-4D97-AF65-F5344CB8AC3E}">
        <p14:creationId xmlns:p14="http://schemas.microsoft.com/office/powerpoint/2010/main" val="3490342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r>
              <a:rPr lang="en-US"/>
              <a:t>20XX</a:t>
            </a:r>
            <a:endParaRPr lang="en-US" dirty="0"/>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970956175"/>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20XX</a:t>
            </a:r>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94885916"/>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204200" y="863600"/>
            <a:ext cx="3124200" cy="4807326"/>
          </a:xfrm>
        </p:spPr>
        <p:txBody>
          <a:bodyPr vert="eaVert" anchor="ctr"/>
          <a:lstStyle>
            <a:lvl1pPr>
              <a:defRPr>
                <a:solidFill>
                  <a:srgbClr val="FFFF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774923" y="863600"/>
            <a:ext cx="7161625" cy="4807326"/>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Rectangle 7">
            <a:extLst>
              <a:ext uri="{FF2B5EF4-FFF2-40B4-BE49-F238E27FC236}">
                <a16:creationId xmlns:a16="http://schemas.microsoft.com/office/drawing/2014/main"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Date Placeholder 10">
            <a:extLst>
              <a:ext uri="{FF2B5EF4-FFF2-40B4-BE49-F238E27FC236}">
                <a16:creationId xmlns:a16="http://schemas.microsoft.com/office/drawing/2014/main" id="{5C74A470-3BD3-4F33-80E5-67E6E87FCBE7}"/>
              </a:ext>
            </a:extLst>
          </p:cNvPr>
          <p:cNvSpPr>
            <a:spLocks noGrp="1"/>
          </p:cNvSpPr>
          <p:nvPr>
            <p:ph type="dt" sz="half" idx="10"/>
          </p:nvPr>
        </p:nvSpPr>
        <p:spPr/>
        <p:txBody>
          <a:bodyPr/>
          <a:lstStyle/>
          <a:p>
            <a:r>
              <a:rPr lang="en-US"/>
              <a:t>20XX</a:t>
            </a:r>
            <a:endParaRPr lang="en-US" dirty="0"/>
          </a:p>
        </p:txBody>
      </p:sp>
      <p:sp>
        <p:nvSpPr>
          <p:cNvPr id="12" name="Footer Placeholder 11">
            <a:extLst>
              <a:ext uri="{FF2B5EF4-FFF2-40B4-BE49-F238E27FC236}">
                <a16:creationId xmlns:a16="http://schemas.microsoft.com/office/drawing/2014/main" id="{9A3A30BA-DB50-4D7D-BCDE-17D20FB354DF}"/>
              </a:ext>
            </a:extLst>
          </p:cNvPr>
          <p:cNvSpPr>
            <a:spLocks noGrp="1"/>
          </p:cNvSpPr>
          <p:nvPr>
            <p:ph type="ftr" sz="quarter" idx="11"/>
          </p:nvPr>
        </p:nvSpPr>
        <p:spPr/>
        <p:txBody>
          <a:bodyPr/>
          <a:lstStyle/>
          <a:p>
            <a:endParaRPr lang="en-US" dirty="0"/>
          </a:p>
        </p:txBody>
      </p:sp>
      <p:sp>
        <p:nvSpPr>
          <p:cNvPr id="13" name="Slide Number Placeholder 12">
            <a:extLst>
              <a:ext uri="{FF2B5EF4-FFF2-40B4-BE49-F238E27FC236}">
                <a16:creationId xmlns:a16="http://schemas.microsoft.com/office/drawing/2014/main" id="{76FF9E58-C0B2-436B-A21C-DB45A00D651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26304563"/>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31937252-EACE-4232-855F-5C47E3F8B087}"/>
              </a:ext>
            </a:extLst>
          </p:cNvPr>
          <p:cNvSpPr>
            <a:spLocks noGrp="1"/>
          </p:cNvSpPr>
          <p:nvPr>
            <p:ph type="ctrTitle" hasCustomPrompt="1"/>
          </p:nvPr>
        </p:nvSpPr>
        <p:spPr>
          <a:xfrm>
            <a:off x="457200" y="1070901"/>
            <a:ext cx="11265407" cy="1499616"/>
          </a:xfrm>
        </p:spPr>
        <p:txBody>
          <a:bodyPr>
            <a:noAutofit/>
          </a:bodyPr>
          <a:lstStyle>
            <a:lvl1pPr>
              <a:defRPr/>
            </a:lvl1pPr>
          </a:lstStyle>
          <a:p>
            <a:r>
              <a:rPr lang="en-US" dirty="0"/>
              <a:t>Click to add title</a:t>
            </a:r>
          </a:p>
        </p:txBody>
      </p:sp>
      <p:sp>
        <p:nvSpPr>
          <p:cNvPr id="25" name="Picture Placeholder 24">
            <a:extLst>
              <a:ext uri="{FF2B5EF4-FFF2-40B4-BE49-F238E27FC236}">
                <a16:creationId xmlns:a16="http://schemas.microsoft.com/office/drawing/2014/main" id="{CBA6DBC1-39A1-48A6-8B81-3CD966D06E81}"/>
              </a:ext>
            </a:extLst>
          </p:cNvPr>
          <p:cNvSpPr>
            <a:spLocks noGrp="1"/>
          </p:cNvSpPr>
          <p:nvPr>
            <p:ph type="pic" sz="quarter" idx="13" hasCustomPrompt="1"/>
          </p:nvPr>
        </p:nvSpPr>
        <p:spPr>
          <a:xfrm>
            <a:off x="448055" y="3103684"/>
            <a:ext cx="11274551" cy="3287971"/>
          </a:xfrm>
          <a:solidFill>
            <a:schemeClr val="accent2"/>
          </a:solidFill>
        </p:spPr>
        <p:txBody>
          <a:bodyPr anchor="t" anchorCtr="0">
            <a:normAutofit/>
          </a:bodyPr>
          <a:lstStyle>
            <a:lvl1pPr marL="0" indent="0" algn="ctr">
              <a:buNone/>
              <a:defRPr/>
            </a:lvl1pPr>
          </a:lstStyle>
          <a:p>
            <a:r>
              <a:rPr lang="en-US" dirty="0"/>
              <a:t>Click to add picture</a:t>
            </a:r>
          </a:p>
        </p:txBody>
      </p:sp>
    </p:spTree>
    <p:extLst>
      <p:ext uri="{BB962C8B-B14F-4D97-AF65-F5344CB8AC3E}">
        <p14:creationId xmlns:p14="http://schemas.microsoft.com/office/powerpoint/2010/main" val="218629568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Agenda">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926BD44-2224-46FF-A4E7-9C9FFE19726B}"/>
              </a:ext>
            </a:extLst>
          </p:cNvPr>
          <p:cNvSpPr>
            <a:spLocks noGrp="1"/>
          </p:cNvSpPr>
          <p:nvPr>
            <p:ph type="title"/>
          </p:nvPr>
        </p:nvSpPr>
        <p:spPr>
          <a:xfrm>
            <a:off x="457200" y="640079"/>
            <a:ext cx="3657600" cy="2100851"/>
          </a:xfrm>
        </p:spPr>
        <p:txBody>
          <a:bodyPr>
            <a:noAutofit/>
          </a:bodyPr>
          <a:lstStyle>
            <a:lvl1pPr>
              <a:defRPr/>
            </a:lvl1pPr>
          </a:lstStyle>
          <a:p>
            <a:endParaRPr lang="en-US" dirty="0"/>
          </a:p>
        </p:txBody>
      </p:sp>
      <p:sp>
        <p:nvSpPr>
          <p:cNvPr id="2" name="Content Placeholder 5">
            <a:extLst>
              <a:ext uri="{FF2B5EF4-FFF2-40B4-BE49-F238E27FC236}">
                <a16:creationId xmlns:a16="http://schemas.microsoft.com/office/drawing/2014/main" id="{FC87D77D-2EA4-028B-1ACF-E1120CE8F0E0}"/>
              </a:ext>
            </a:extLst>
          </p:cNvPr>
          <p:cNvSpPr>
            <a:spLocks noGrp="1"/>
          </p:cNvSpPr>
          <p:nvPr>
            <p:ph sz="quarter" idx="4" hasCustomPrompt="1"/>
          </p:nvPr>
        </p:nvSpPr>
        <p:spPr>
          <a:xfrm>
            <a:off x="457201" y="2862470"/>
            <a:ext cx="3657600" cy="3510898"/>
          </a:xfrm>
        </p:spPr>
        <p:txBody>
          <a:bodyPr anchor="t" anchorCtr="0">
            <a:normAutofit/>
          </a:bodyPr>
          <a:lstStyle>
            <a:lvl1pPr marL="0" indent="0">
              <a:buNone/>
              <a:defRPr/>
            </a:lvl1pPr>
          </a:lstStyle>
          <a:p>
            <a:pPr lvl="0"/>
            <a:r>
              <a:rPr lang="en-US" dirty="0"/>
              <a:t>Click to add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Picture Placeholder 3">
            <a:extLst>
              <a:ext uri="{FF2B5EF4-FFF2-40B4-BE49-F238E27FC236}">
                <a16:creationId xmlns:a16="http://schemas.microsoft.com/office/drawing/2014/main" id="{CCFA45C0-9EBE-13AF-9B5D-9D5F4BF223E0}"/>
              </a:ext>
            </a:extLst>
          </p:cNvPr>
          <p:cNvSpPr>
            <a:spLocks noGrp="1"/>
          </p:cNvSpPr>
          <p:nvPr>
            <p:ph type="pic" sz="quarter" idx="13" hasCustomPrompt="1"/>
          </p:nvPr>
        </p:nvSpPr>
        <p:spPr>
          <a:xfrm>
            <a:off x="4242815" y="640080"/>
            <a:ext cx="7491984" cy="5751576"/>
          </a:xfrm>
          <a:custGeom>
            <a:avLst/>
            <a:gdLst>
              <a:gd name="connsiteX0" fmla="*/ 3800341 w 7491984"/>
              <a:gd name="connsiteY0" fmla="*/ 0 h 5751576"/>
              <a:gd name="connsiteX1" fmla="*/ 7491984 w 7491984"/>
              <a:gd name="connsiteY1" fmla="*/ 0 h 5751576"/>
              <a:gd name="connsiteX2" fmla="*/ 7491984 w 7491984"/>
              <a:gd name="connsiteY2" fmla="*/ 5751576 h 5751576"/>
              <a:gd name="connsiteX3" fmla="*/ 3800341 w 7491984"/>
              <a:gd name="connsiteY3" fmla="*/ 5751576 h 5751576"/>
              <a:gd name="connsiteX4" fmla="*/ 0 w 7491984"/>
              <a:gd name="connsiteY4" fmla="*/ 0 h 5751576"/>
              <a:gd name="connsiteX5" fmla="*/ 3696432 w 7491984"/>
              <a:gd name="connsiteY5" fmla="*/ 0 h 5751576"/>
              <a:gd name="connsiteX6" fmla="*/ 3696432 w 7491984"/>
              <a:gd name="connsiteY6" fmla="*/ 5751576 h 5751576"/>
              <a:gd name="connsiteX7" fmla="*/ 0 w 7491984"/>
              <a:gd name="connsiteY7" fmla="*/ 5751576 h 5751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91984" h="5751576">
                <a:moveTo>
                  <a:pt x="3800341" y="0"/>
                </a:moveTo>
                <a:lnTo>
                  <a:pt x="7491984" y="0"/>
                </a:lnTo>
                <a:lnTo>
                  <a:pt x="7491984" y="5751576"/>
                </a:lnTo>
                <a:lnTo>
                  <a:pt x="3800341" y="5751576"/>
                </a:lnTo>
                <a:close/>
                <a:moveTo>
                  <a:pt x="0" y="0"/>
                </a:moveTo>
                <a:lnTo>
                  <a:pt x="3696432" y="0"/>
                </a:lnTo>
                <a:lnTo>
                  <a:pt x="3696432" y="5751576"/>
                </a:lnTo>
                <a:lnTo>
                  <a:pt x="0" y="5751576"/>
                </a:lnTo>
                <a:close/>
              </a:path>
            </a:pathLst>
          </a:custGeom>
          <a:solidFill>
            <a:schemeClr val="accent2"/>
          </a:solidFill>
        </p:spPr>
        <p:txBody>
          <a:bodyPr wrap="square" anchor="t" anchorCtr="0">
            <a:noAutofit/>
          </a:bodyPr>
          <a:lstStyle>
            <a:lvl1pPr marL="0" indent="0" algn="ctr">
              <a:buNone/>
              <a:defRPr/>
            </a:lvl1pPr>
          </a:lstStyle>
          <a:p>
            <a:r>
              <a:rPr lang="en-US" dirty="0"/>
              <a:t>Click to add picture</a:t>
            </a:r>
          </a:p>
        </p:txBody>
      </p:sp>
      <p:sp>
        <p:nvSpPr>
          <p:cNvPr id="9" name="Date Placeholder 8">
            <a:extLst>
              <a:ext uri="{FF2B5EF4-FFF2-40B4-BE49-F238E27FC236}">
                <a16:creationId xmlns:a16="http://schemas.microsoft.com/office/drawing/2014/main" id="{D5DDC5FA-EEDB-898F-533E-4094ADA899B9}"/>
              </a:ext>
            </a:extLst>
          </p:cNvPr>
          <p:cNvSpPr>
            <a:spLocks noGrp="1"/>
          </p:cNvSpPr>
          <p:nvPr>
            <p:ph type="dt" sz="half" idx="15"/>
          </p:nvPr>
        </p:nvSpPr>
        <p:spPr/>
        <p:txBody>
          <a:bodyPr/>
          <a:lstStyle/>
          <a:p>
            <a:r>
              <a:rPr lang="en-US"/>
              <a:t>20XX</a:t>
            </a:r>
            <a:endParaRPr lang="en-US" dirty="0"/>
          </a:p>
        </p:txBody>
      </p:sp>
      <p:sp>
        <p:nvSpPr>
          <p:cNvPr id="12" name="Footer Placeholder 11">
            <a:extLst>
              <a:ext uri="{FF2B5EF4-FFF2-40B4-BE49-F238E27FC236}">
                <a16:creationId xmlns:a16="http://schemas.microsoft.com/office/drawing/2014/main" id="{E79B0359-4B55-D899-E584-A8E6B2ED9123}"/>
              </a:ext>
            </a:extLst>
          </p:cNvPr>
          <p:cNvSpPr>
            <a:spLocks noGrp="1"/>
          </p:cNvSpPr>
          <p:nvPr>
            <p:ph type="ftr" sz="quarter" idx="16"/>
          </p:nvPr>
        </p:nvSpPr>
        <p:spPr/>
        <p:txBody>
          <a:bodyPr/>
          <a:lstStyle/>
          <a:p>
            <a:endParaRPr lang="en-US" dirty="0"/>
          </a:p>
        </p:txBody>
      </p:sp>
      <p:sp>
        <p:nvSpPr>
          <p:cNvPr id="13" name="Slide Number Placeholder 12">
            <a:extLst>
              <a:ext uri="{FF2B5EF4-FFF2-40B4-BE49-F238E27FC236}">
                <a16:creationId xmlns:a16="http://schemas.microsoft.com/office/drawing/2014/main" id="{6B916D02-76FE-EAED-CC51-A50448811F7D}"/>
              </a:ext>
            </a:extLst>
          </p:cNvPr>
          <p:cNvSpPr>
            <a:spLocks noGrp="1"/>
          </p:cNvSpPr>
          <p:nvPr>
            <p:ph type="sldNum" sz="quarter" idx="17"/>
          </p:nvPr>
        </p:nvSpPr>
        <p:spPr>
          <a:xfrm>
            <a:off x="10682289" y="6423914"/>
            <a:ext cx="1052510" cy="365125"/>
          </a:xfrm>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235942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Section Break">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E787D40-90B5-470E-95A2-784F1CB479C9}"/>
              </a:ext>
            </a:extLst>
          </p:cNvPr>
          <p:cNvSpPr>
            <a:spLocks noGrp="1"/>
          </p:cNvSpPr>
          <p:nvPr>
            <p:ph type="ctrTitle" hasCustomPrompt="1"/>
          </p:nvPr>
        </p:nvSpPr>
        <p:spPr>
          <a:xfrm>
            <a:off x="449580" y="4423702"/>
            <a:ext cx="11292839" cy="1550378"/>
          </a:xfrm>
        </p:spPr>
        <p:txBody>
          <a:bodyPr>
            <a:noAutofit/>
          </a:bodyPr>
          <a:lstStyle>
            <a:lvl1pPr algn="ctr">
              <a:defRPr/>
            </a:lvl1pPr>
          </a:lstStyle>
          <a:p>
            <a:r>
              <a:rPr lang="en-US" dirty="0"/>
              <a:t>Click to add title</a:t>
            </a:r>
          </a:p>
        </p:txBody>
      </p:sp>
      <p:sp>
        <p:nvSpPr>
          <p:cNvPr id="3" name="Picture Placeholder 2">
            <a:extLst>
              <a:ext uri="{FF2B5EF4-FFF2-40B4-BE49-F238E27FC236}">
                <a16:creationId xmlns:a16="http://schemas.microsoft.com/office/drawing/2014/main" id="{D528BC27-38F1-47F3-EC35-7DD8B88A7533}"/>
              </a:ext>
            </a:extLst>
          </p:cNvPr>
          <p:cNvSpPr>
            <a:spLocks noGrp="1"/>
          </p:cNvSpPr>
          <p:nvPr>
            <p:ph type="pic" sz="quarter" idx="13" hasCustomPrompt="1"/>
          </p:nvPr>
        </p:nvSpPr>
        <p:spPr>
          <a:xfrm>
            <a:off x="449580" y="705104"/>
            <a:ext cx="11292840" cy="3643376"/>
          </a:xfrm>
          <a:custGeom>
            <a:avLst/>
            <a:gdLst>
              <a:gd name="connsiteX0" fmla="*/ 7593576 w 11292840"/>
              <a:gd name="connsiteY0" fmla="*/ 0 h 3643376"/>
              <a:gd name="connsiteX1" fmla="*/ 11292840 w 11292840"/>
              <a:gd name="connsiteY1" fmla="*/ 0 h 3643376"/>
              <a:gd name="connsiteX2" fmla="*/ 11292840 w 11292840"/>
              <a:gd name="connsiteY2" fmla="*/ 3643376 h 3643376"/>
              <a:gd name="connsiteX3" fmla="*/ 7593576 w 11292840"/>
              <a:gd name="connsiteY3" fmla="*/ 3643376 h 3643376"/>
              <a:gd name="connsiteX4" fmla="*/ 0 w 11292840"/>
              <a:gd name="connsiteY4" fmla="*/ 0 h 3643376"/>
              <a:gd name="connsiteX5" fmla="*/ 7489667 w 11292840"/>
              <a:gd name="connsiteY5" fmla="*/ 0 h 3643376"/>
              <a:gd name="connsiteX6" fmla="*/ 7489667 w 11292840"/>
              <a:gd name="connsiteY6" fmla="*/ 3643376 h 3643376"/>
              <a:gd name="connsiteX7" fmla="*/ 0 w 11292840"/>
              <a:gd name="connsiteY7" fmla="*/ 3643376 h 3643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92840" h="3643376">
                <a:moveTo>
                  <a:pt x="7593576" y="0"/>
                </a:moveTo>
                <a:lnTo>
                  <a:pt x="11292840" y="0"/>
                </a:lnTo>
                <a:lnTo>
                  <a:pt x="11292840" y="3643376"/>
                </a:lnTo>
                <a:lnTo>
                  <a:pt x="7593576" y="3643376"/>
                </a:lnTo>
                <a:close/>
                <a:moveTo>
                  <a:pt x="0" y="0"/>
                </a:moveTo>
                <a:lnTo>
                  <a:pt x="7489667" y="0"/>
                </a:lnTo>
                <a:lnTo>
                  <a:pt x="7489667" y="3643376"/>
                </a:lnTo>
                <a:lnTo>
                  <a:pt x="0" y="3643376"/>
                </a:lnTo>
                <a:close/>
              </a:path>
            </a:pathLst>
          </a:custGeom>
          <a:solidFill>
            <a:schemeClr val="accent2"/>
          </a:solidFill>
        </p:spPr>
        <p:txBody>
          <a:bodyPr wrap="square" anchor="t">
            <a:noAutofit/>
          </a:bodyPr>
          <a:lstStyle>
            <a:lvl1pPr marL="0" indent="0" algn="ctr">
              <a:buNone/>
              <a:defRPr/>
            </a:lvl1pPr>
          </a:lstStyle>
          <a:p>
            <a:pPr marL="0" marR="0" lvl="0" indent="0" algn="ctr"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dirty="0"/>
              <a:t>Click to add picture</a:t>
            </a:r>
          </a:p>
          <a:p>
            <a:endParaRPr lang="en-US" dirty="0"/>
          </a:p>
        </p:txBody>
      </p:sp>
    </p:spTree>
    <p:extLst>
      <p:ext uri="{BB962C8B-B14F-4D97-AF65-F5344CB8AC3E}">
        <p14:creationId xmlns:p14="http://schemas.microsoft.com/office/powerpoint/2010/main" val="47680879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 + subtitle + picture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72C41-A024-2F33-1F04-21E003FA7291}"/>
              </a:ext>
            </a:extLst>
          </p:cNvPr>
          <p:cNvSpPr>
            <a:spLocks noGrp="1"/>
          </p:cNvSpPr>
          <p:nvPr>
            <p:ph type="ctrTitle"/>
          </p:nvPr>
        </p:nvSpPr>
        <p:spPr>
          <a:xfrm>
            <a:off x="436882" y="629920"/>
            <a:ext cx="3606800" cy="2809240"/>
          </a:xfrm>
        </p:spPr>
        <p:txBody>
          <a:bodyPr anchor="b">
            <a:noAutofit/>
          </a:bodyPr>
          <a:lstStyle>
            <a:lvl1pPr algn="l">
              <a:defRPr sz="2800"/>
            </a:lvl1pPr>
          </a:lstStyle>
          <a:p>
            <a:r>
              <a:rPr lang="en-US" dirty="0"/>
              <a:t>Click to edit Master title style</a:t>
            </a:r>
          </a:p>
        </p:txBody>
      </p:sp>
      <p:sp>
        <p:nvSpPr>
          <p:cNvPr id="3" name="Subtitle 2">
            <a:extLst>
              <a:ext uri="{FF2B5EF4-FFF2-40B4-BE49-F238E27FC236}">
                <a16:creationId xmlns:a16="http://schemas.microsoft.com/office/drawing/2014/main" id="{473BC2DF-9C2A-052C-AD2C-0A8ABAA50374}"/>
              </a:ext>
            </a:extLst>
          </p:cNvPr>
          <p:cNvSpPr>
            <a:spLocks noGrp="1"/>
          </p:cNvSpPr>
          <p:nvPr>
            <p:ph type="subTitle" idx="1"/>
          </p:nvPr>
        </p:nvSpPr>
        <p:spPr>
          <a:xfrm>
            <a:off x="436881" y="3698240"/>
            <a:ext cx="3606800" cy="2271076"/>
          </a:xfrm>
        </p:spPr>
        <p:txBody>
          <a:bodyPr anchor="t">
            <a:noAutofit/>
          </a:bodyPr>
          <a:lstStyle>
            <a:lvl1pPr marL="0" indent="0" algn="l">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C0070940-5919-2C95-2278-32E50BF14DD1}"/>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1957D599-49CF-19FE-6D86-C5EDB765F41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8931DF1-1C8D-86B9-BFDD-098FFC00FDC2}"/>
              </a:ext>
            </a:extLst>
          </p:cNvPr>
          <p:cNvSpPr>
            <a:spLocks noGrp="1"/>
          </p:cNvSpPr>
          <p:nvPr>
            <p:ph type="sldNum" sz="quarter" idx="12"/>
          </p:nvPr>
        </p:nvSpPr>
        <p:spPr>
          <a:xfrm>
            <a:off x="10702608" y="6423914"/>
            <a:ext cx="1052510" cy="365125"/>
          </a:xfrm>
        </p:spPr>
        <p:txBody>
          <a:bodyPr/>
          <a:lstStyle/>
          <a:p>
            <a:fld id="{CBD12358-51D2-46B3-9BDE-DF29528B9454}" type="slidenum">
              <a:rPr lang="en-US" smtClean="0"/>
              <a:t>‹#›</a:t>
            </a:fld>
            <a:endParaRPr lang="en-US" dirty="0"/>
          </a:p>
        </p:txBody>
      </p:sp>
      <p:sp>
        <p:nvSpPr>
          <p:cNvPr id="9" name="Picture Placeholder 8">
            <a:extLst>
              <a:ext uri="{FF2B5EF4-FFF2-40B4-BE49-F238E27FC236}">
                <a16:creationId xmlns:a16="http://schemas.microsoft.com/office/drawing/2014/main" id="{454FD2A1-D363-7C44-2A72-54E8B397D31A}"/>
              </a:ext>
            </a:extLst>
          </p:cNvPr>
          <p:cNvSpPr>
            <a:spLocks noGrp="1"/>
          </p:cNvSpPr>
          <p:nvPr>
            <p:ph type="pic" sz="quarter" idx="13"/>
          </p:nvPr>
        </p:nvSpPr>
        <p:spPr>
          <a:xfrm>
            <a:off x="4236720" y="650240"/>
            <a:ext cx="7518398" cy="5713918"/>
          </a:xfrm>
          <a:custGeom>
            <a:avLst/>
            <a:gdLst>
              <a:gd name="connsiteX0" fmla="*/ 3806436 w 7518398"/>
              <a:gd name="connsiteY0" fmla="*/ 4479475 h 5713918"/>
              <a:gd name="connsiteX1" fmla="*/ 7518398 w 7518398"/>
              <a:gd name="connsiteY1" fmla="*/ 4479475 h 5713918"/>
              <a:gd name="connsiteX2" fmla="*/ 7518398 w 7518398"/>
              <a:gd name="connsiteY2" fmla="*/ 5713918 h 5713918"/>
              <a:gd name="connsiteX3" fmla="*/ 3806436 w 7518398"/>
              <a:gd name="connsiteY3" fmla="*/ 5713918 h 5713918"/>
              <a:gd name="connsiteX4" fmla="*/ 0 w 7518398"/>
              <a:gd name="connsiteY4" fmla="*/ 4479475 h 5713918"/>
              <a:gd name="connsiteX5" fmla="*/ 3702527 w 7518398"/>
              <a:gd name="connsiteY5" fmla="*/ 4479475 h 5713918"/>
              <a:gd name="connsiteX6" fmla="*/ 3702527 w 7518398"/>
              <a:gd name="connsiteY6" fmla="*/ 5713918 h 5713918"/>
              <a:gd name="connsiteX7" fmla="*/ 0 w 7518398"/>
              <a:gd name="connsiteY7" fmla="*/ 5713918 h 5713918"/>
              <a:gd name="connsiteX8" fmla="*/ 3806436 w 7518398"/>
              <a:gd name="connsiteY8" fmla="*/ 0 h 5713918"/>
              <a:gd name="connsiteX9" fmla="*/ 7518398 w 7518398"/>
              <a:gd name="connsiteY9" fmla="*/ 0 h 5713918"/>
              <a:gd name="connsiteX10" fmla="*/ 7518398 w 7518398"/>
              <a:gd name="connsiteY10" fmla="*/ 4379183 h 5713918"/>
              <a:gd name="connsiteX11" fmla="*/ 3806436 w 7518398"/>
              <a:gd name="connsiteY11" fmla="*/ 4379183 h 5713918"/>
              <a:gd name="connsiteX12" fmla="*/ 0 w 7518398"/>
              <a:gd name="connsiteY12" fmla="*/ 0 h 5713918"/>
              <a:gd name="connsiteX13" fmla="*/ 3702527 w 7518398"/>
              <a:gd name="connsiteY13" fmla="*/ 0 h 5713918"/>
              <a:gd name="connsiteX14" fmla="*/ 3702527 w 7518398"/>
              <a:gd name="connsiteY14" fmla="*/ 4379183 h 5713918"/>
              <a:gd name="connsiteX15" fmla="*/ 0 w 7518398"/>
              <a:gd name="connsiteY15" fmla="*/ 4379183 h 5713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518398" h="5713918">
                <a:moveTo>
                  <a:pt x="3806436" y="4479475"/>
                </a:moveTo>
                <a:lnTo>
                  <a:pt x="7518398" y="4479475"/>
                </a:lnTo>
                <a:lnTo>
                  <a:pt x="7518398" y="5713918"/>
                </a:lnTo>
                <a:lnTo>
                  <a:pt x="3806436" y="5713918"/>
                </a:lnTo>
                <a:close/>
                <a:moveTo>
                  <a:pt x="0" y="4479475"/>
                </a:moveTo>
                <a:lnTo>
                  <a:pt x="3702527" y="4479475"/>
                </a:lnTo>
                <a:lnTo>
                  <a:pt x="3702527" y="5713918"/>
                </a:lnTo>
                <a:lnTo>
                  <a:pt x="0" y="5713918"/>
                </a:lnTo>
                <a:close/>
                <a:moveTo>
                  <a:pt x="3806436" y="0"/>
                </a:moveTo>
                <a:lnTo>
                  <a:pt x="7518398" y="0"/>
                </a:lnTo>
                <a:lnTo>
                  <a:pt x="7518398" y="4379183"/>
                </a:lnTo>
                <a:lnTo>
                  <a:pt x="3806436" y="4379183"/>
                </a:lnTo>
                <a:close/>
                <a:moveTo>
                  <a:pt x="0" y="0"/>
                </a:moveTo>
                <a:lnTo>
                  <a:pt x="3702527" y="0"/>
                </a:lnTo>
                <a:lnTo>
                  <a:pt x="3702527" y="4379183"/>
                </a:lnTo>
                <a:lnTo>
                  <a:pt x="0" y="4379183"/>
                </a:lnTo>
                <a:close/>
              </a:path>
            </a:pathLst>
          </a:custGeom>
          <a:solidFill>
            <a:schemeClr val="accent2"/>
          </a:solidFill>
        </p:spPr>
        <p:txBody>
          <a:bodyPr wrap="square" anchor="t">
            <a:noAutofit/>
          </a:bodyPr>
          <a:lstStyle/>
          <a:p>
            <a:endParaRPr lang="en-US" dirty="0"/>
          </a:p>
        </p:txBody>
      </p:sp>
    </p:spTree>
    <p:extLst>
      <p:ext uri="{BB962C8B-B14F-4D97-AF65-F5344CB8AC3E}">
        <p14:creationId xmlns:p14="http://schemas.microsoft.com/office/powerpoint/2010/main" val="404088076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Introduction bottom">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9CC542F-D03C-4537-9B6E-7F653B651524}"/>
              </a:ext>
            </a:extLst>
          </p:cNvPr>
          <p:cNvSpPr>
            <a:spLocks noGrp="1"/>
          </p:cNvSpPr>
          <p:nvPr>
            <p:ph type="title" hasCustomPrompt="1"/>
          </p:nvPr>
        </p:nvSpPr>
        <p:spPr>
          <a:xfrm>
            <a:off x="457200" y="2878091"/>
            <a:ext cx="3729789" cy="3440485"/>
          </a:xfrm>
        </p:spPr>
        <p:txBody>
          <a:bodyPr tIns="182880" bIns="182880" anchor="ctr" anchorCtr="0">
            <a:noAutofit/>
          </a:bodyPr>
          <a:lstStyle/>
          <a:p>
            <a:r>
              <a:rPr lang="en-US" dirty="0"/>
              <a:t>Click to add title</a:t>
            </a:r>
            <a:endParaRPr lang="en-US" dirty="0">
              <a:solidFill>
                <a:schemeClr val="tx2"/>
              </a:solidFill>
            </a:endParaRPr>
          </a:p>
        </p:txBody>
      </p:sp>
      <p:sp>
        <p:nvSpPr>
          <p:cNvPr id="3" name="Picture Placeholder 2">
            <a:extLst>
              <a:ext uri="{FF2B5EF4-FFF2-40B4-BE49-F238E27FC236}">
                <a16:creationId xmlns:a16="http://schemas.microsoft.com/office/drawing/2014/main" id="{130F1D2B-CBE7-6279-2158-7A9F3B5D5C61}"/>
              </a:ext>
            </a:extLst>
          </p:cNvPr>
          <p:cNvSpPr>
            <a:spLocks noGrp="1"/>
          </p:cNvSpPr>
          <p:nvPr>
            <p:ph type="pic" sz="quarter" idx="19" hasCustomPrompt="1"/>
          </p:nvPr>
        </p:nvSpPr>
        <p:spPr>
          <a:xfrm>
            <a:off x="457200" y="670560"/>
            <a:ext cx="11267440" cy="2139696"/>
          </a:xfrm>
          <a:custGeom>
            <a:avLst/>
            <a:gdLst>
              <a:gd name="connsiteX0" fmla="*/ 3783068 w 11267440"/>
              <a:gd name="connsiteY0" fmla="*/ 0 h 2139696"/>
              <a:gd name="connsiteX1" fmla="*/ 11267440 w 11267440"/>
              <a:gd name="connsiteY1" fmla="*/ 0 h 2139696"/>
              <a:gd name="connsiteX2" fmla="*/ 11267440 w 11267440"/>
              <a:gd name="connsiteY2" fmla="*/ 2139696 h 2139696"/>
              <a:gd name="connsiteX3" fmla="*/ 3783068 w 11267440"/>
              <a:gd name="connsiteY3" fmla="*/ 2139696 h 2139696"/>
              <a:gd name="connsiteX4" fmla="*/ 0 w 11267440"/>
              <a:gd name="connsiteY4" fmla="*/ 0 h 2139696"/>
              <a:gd name="connsiteX5" fmla="*/ 3677799 w 11267440"/>
              <a:gd name="connsiteY5" fmla="*/ 0 h 2139696"/>
              <a:gd name="connsiteX6" fmla="*/ 3677799 w 11267440"/>
              <a:gd name="connsiteY6" fmla="*/ 2139696 h 2139696"/>
              <a:gd name="connsiteX7" fmla="*/ 0 w 11267440"/>
              <a:gd name="connsiteY7" fmla="*/ 2139696 h 2139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67440" h="2139696">
                <a:moveTo>
                  <a:pt x="3783068" y="0"/>
                </a:moveTo>
                <a:lnTo>
                  <a:pt x="11267440" y="0"/>
                </a:lnTo>
                <a:lnTo>
                  <a:pt x="11267440" y="2139696"/>
                </a:lnTo>
                <a:lnTo>
                  <a:pt x="3783068" y="2139696"/>
                </a:lnTo>
                <a:close/>
                <a:moveTo>
                  <a:pt x="0" y="0"/>
                </a:moveTo>
                <a:lnTo>
                  <a:pt x="3677799" y="0"/>
                </a:lnTo>
                <a:lnTo>
                  <a:pt x="3677799" y="2139696"/>
                </a:lnTo>
                <a:lnTo>
                  <a:pt x="0" y="2139696"/>
                </a:lnTo>
                <a:close/>
              </a:path>
            </a:pathLst>
          </a:custGeom>
          <a:solidFill>
            <a:schemeClr val="accent2"/>
          </a:solidFill>
        </p:spPr>
        <p:txBody>
          <a:bodyPr wrap="square" anchor="t" anchorCtr="0">
            <a:noAutofit/>
          </a:bodyPr>
          <a:lstStyle>
            <a:lvl1pPr marL="0" indent="0" algn="ctr">
              <a:buNone/>
              <a:defRPr/>
            </a:lvl1pPr>
          </a:lstStyle>
          <a:p>
            <a:r>
              <a:rPr lang="en-US" dirty="0"/>
              <a:t>Click to add picture</a:t>
            </a:r>
          </a:p>
        </p:txBody>
      </p:sp>
      <p:sp>
        <p:nvSpPr>
          <p:cNvPr id="7" name="Content Placeholder 5">
            <a:extLst>
              <a:ext uri="{FF2B5EF4-FFF2-40B4-BE49-F238E27FC236}">
                <a16:creationId xmlns:a16="http://schemas.microsoft.com/office/drawing/2014/main" id="{135EE74D-5A60-B83C-5C2D-7B6FEA778FCB}"/>
              </a:ext>
            </a:extLst>
          </p:cNvPr>
          <p:cNvSpPr>
            <a:spLocks noGrp="1"/>
          </p:cNvSpPr>
          <p:nvPr>
            <p:ph sz="quarter" idx="4" hasCustomPrompt="1"/>
          </p:nvPr>
        </p:nvSpPr>
        <p:spPr>
          <a:xfrm>
            <a:off x="4305827" y="2878091"/>
            <a:ext cx="7418813" cy="3440485"/>
          </a:xfrm>
        </p:spPr>
        <p:txBody>
          <a:bodyPr anchor="ctr" anchorCtr="0">
            <a:normAutofit/>
          </a:bodyPr>
          <a:lstStyle>
            <a:lvl1pPr marL="283464" indent="-283464">
              <a:buFont typeface="Arial" panose="020B0604020202020204" pitchFamily="34" charset="0"/>
              <a:buChar char="•"/>
              <a:defRPr/>
            </a:lvl1pPr>
            <a:lvl2pPr marL="283464" indent="-283464">
              <a:buFont typeface="Arial" panose="020B0604020202020204" pitchFamily="34" charset="0"/>
              <a:buChar char="•"/>
              <a:defRPr/>
            </a:lvl2pPr>
            <a:lvl3pPr marL="283464" indent="-283464">
              <a:buFont typeface="Arial" panose="020B0604020202020204" pitchFamily="34" charset="0"/>
              <a:buChar char="•"/>
              <a:defRPr/>
            </a:lvl3pPr>
            <a:lvl4pPr marL="283464" indent="-283464">
              <a:buFont typeface="Arial" panose="020B0604020202020204" pitchFamily="34" charset="0"/>
              <a:buChar char="•"/>
              <a:defRPr/>
            </a:lvl4pPr>
            <a:lvl5pPr marL="283464" indent="-283464">
              <a:buFont typeface="Arial" panose="020B0604020202020204" pitchFamily="34" charset="0"/>
              <a:buChar char="•"/>
              <a:defRPr/>
            </a:lvl5pPr>
          </a:lstStyle>
          <a:p>
            <a:pPr lvl="0"/>
            <a:r>
              <a:rPr lang="en-US" dirty="0"/>
              <a:t>Click to add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Footer Placeholder 9">
            <a:extLst>
              <a:ext uri="{FF2B5EF4-FFF2-40B4-BE49-F238E27FC236}">
                <a16:creationId xmlns:a16="http://schemas.microsoft.com/office/drawing/2014/main" id="{2BCF1FAD-0BAD-2574-3352-B152DF76C150}"/>
              </a:ext>
            </a:extLst>
          </p:cNvPr>
          <p:cNvSpPr>
            <a:spLocks noGrp="1"/>
          </p:cNvSpPr>
          <p:nvPr>
            <p:ph type="ftr" sz="quarter" idx="17"/>
          </p:nvPr>
        </p:nvSpPr>
        <p:spPr/>
        <p:txBody>
          <a:bodyPr/>
          <a:lstStyle/>
          <a:p>
            <a:endParaRPr lang="en-US" dirty="0"/>
          </a:p>
        </p:txBody>
      </p:sp>
      <p:sp>
        <p:nvSpPr>
          <p:cNvPr id="9" name="Date Placeholder 8">
            <a:extLst>
              <a:ext uri="{FF2B5EF4-FFF2-40B4-BE49-F238E27FC236}">
                <a16:creationId xmlns:a16="http://schemas.microsoft.com/office/drawing/2014/main" id="{EC328E41-645E-D257-FFF3-93344A8E4FA5}"/>
              </a:ext>
            </a:extLst>
          </p:cNvPr>
          <p:cNvSpPr>
            <a:spLocks noGrp="1"/>
          </p:cNvSpPr>
          <p:nvPr>
            <p:ph type="dt" sz="half" idx="16"/>
          </p:nvPr>
        </p:nvSpPr>
        <p:spPr/>
        <p:txBody>
          <a:bodyPr/>
          <a:lstStyle/>
          <a:p>
            <a:r>
              <a:rPr lang="en-US"/>
              <a:t>20XX</a:t>
            </a:r>
            <a:endParaRPr lang="en-US" dirty="0"/>
          </a:p>
        </p:txBody>
      </p:sp>
      <p:sp>
        <p:nvSpPr>
          <p:cNvPr id="14" name="Slide Number Placeholder 13">
            <a:extLst>
              <a:ext uri="{FF2B5EF4-FFF2-40B4-BE49-F238E27FC236}">
                <a16:creationId xmlns:a16="http://schemas.microsoft.com/office/drawing/2014/main" id="{DEF9E45A-6561-C074-14CE-B3B63476D221}"/>
              </a:ext>
            </a:extLst>
          </p:cNvPr>
          <p:cNvSpPr>
            <a:spLocks noGrp="1"/>
          </p:cNvSpPr>
          <p:nvPr>
            <p:ph type="sldNum" sz="quarter" idx="18"/>
          </p:nvPr>
        </p:nvSpPr>
        <p:spPr>
          <a:xfrm>
            <a:off x="10672130" y="6423914"/>
            <a:ext cx="1052510" cy="365125"/>
          </a:xfrm>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94703606"/>
      </p:ext>
    </p:extLst>
  </p:cSld>
  <p:clrMapOvr>
    <a:masterClrMapping/>
  </p:clrMapOvr>
  <p:extLst>
    <p:ext uri="{DCECCB84-F9BA-43D5-87BE-67443E8EF086}">
      <p15:sldGuideLst xmlns:p15="http://schemas.microsoft.com/office/powerpoint/2012/main">
        <p15:guide id="1" orient="horz">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itle +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72C41-A024-2F33-1F04-21E003FA7291}"/>
              </a:ext>
            </a:extLst>
          </p:cNvPr>
          <p:cNvSpPr>
            <a:spLocks noGrp="1"/>
          </p:cNvSpPr>
          <p:nvPr>
            <p:ph type="ctrTitle"/>
          </p:nvPr>
        </p:nvSpPr>
        <p:spPr>
          <a:xfrm>
            <a:off x="1524000" y="1143000"/>
            <a:ext cx="9144000" cy="2585720"/>
          </a:xfrm>
        </p:spPr>
        <p:txBody>
          <a:bodyPr anchor="b">
            <a:noAutofit/>
          </a:bodyPr>
          <a:lstStyle>
            <a:lvl1pPr algn="ctr">
              <a:defRPr sz="4000"/>
            </a:lvl1pPr>
          </a:lstStyle>
          <a:p>
            <a:r>
              <a:rPr lang="en-US" dirty="0"/>
              <a:t>Click to edit Master title style</a:t>
            </a:r>
          </a:p>
        </p:txBody>
      </p:sp>
      <p:sp>
        <p:nvSpPr>
          <p:cNvPr id="3" name="Subtitle 2">
            <a:extLst>
              <a:ext uri="{FF2B5EF4-FFF2-40B4-BE49-F238E27FC236}">
                <a16:creationId xmlns:a16="http://schemas.microsoft.com/office/drawing/2014/main" id="{473BC2DF-9C2A-052C-AD2C-0A8ABAA50374}"/>
              </a:ext>
            </a:extLst>
          </p:cNvPr>
          <p:cNvSpPr>
            <a:spLocks noGrp="1"/>
          </p:cNvSpPr>
          <p:nvPr>
            <p:ph type="subTitle" idx="1"/>
          </p:nvPr>
        </p:nvSpPr>
        <p:spPr>
          <a:xfrm>
            <a:off x="1524000" y="3799840"/>
            <a:ext cx="9144000" cy="2052320"/>
          </a:xfrm>
        </p:spPr>
        <p:txBody>
          <a:bodyPr anchor="t">
            <a:noAutofit/>
          </a:bodyPr>
          <a:lstStyle>
            <a:lvl1pPr marL="0" indent="0" algn="ctr">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336414970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wo Conten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690880"/>
            <a:ext cx="11267440" cy="1143000"/>
          </a:xfrm>
        </p:spPr>
        <p:txBody>
          <a:bodyPr/>
          <a:lstStyle>
            <a:lvl1pPr>
              <a:defRPr/>
            </a:lvl1pPr>
          </a:lstStyle>
          <a:p>
            <a:r>
              <a:rPr lang="en-US" dirty="0"/>
              <a:t>Click to add title</a:t>
            </a:r>
          </a:p>
        </p:txBody>
      </p:sp>
      <p:sp>
        <p:nvSpPr>
          <p:cNvPr id="9" name="Content Placeholder 3">
            <a:extLst>
              <a:ext uri="{FF2B5EF4-FFF2-40B4-BE49-F238E27FC236}">
                <a16:creationId xmlns:a16="http://schemas.microsoft.com/office/drawing/2014/main" id="{ECA520B1-DC84-A47D-1F5E-CCD567EB2D86}"/>
              </a:ext>
            </a:extLst>
          </p:cNvPr>
          <p:cNvSpPr>
            <a:spLocks noGrp="1"/>
          </p:cNvSpPr>
          <p:nvPr>
            <p:ph sz="half" idx="13" hasCustomPrompt="1"/>
          </p:nvPr>
        </p:nvSpPr>
        <p:spPr>
          <a:xfrm>
            <a:off x="457200" y="2187362"/>
            <a:ext cx="3657600" cy="3633047"/>
          </a:xfrm>
        </p:spPr>
        <p:txBody>
          <a:bodyPr anchor="t">
            <a:normAutofit/>
          </a:bodyPr>
          <a:lstStyle>
            <a:lvl1pPr marL="342900" indent="-342900">
              <a:buFont typeface="+mj-lt"/>
              <a:buAutoNum type="arabicPeriod"/>
              <a:defRPr sz="1800"/>
            </a:lvl1pPr>
            <a:lvl2pPr marL="914400" indent="-342900">
              <a:buFont typeface="+mj-lt"/>
              <a:buAutoNum type="alphaLcPeriod"/>
              <a:defRPr sz="1800"/>
            </a:lvl2pPr>
            <a:lvl3pPr marL="1371600" indent="-342900">
              <a:buFont typeface="+mj-lt"/>
              <a:buAutoNum type="arabicPeriod"/>
              <a:defRPr sz="1800"/>
            </a:lvl3pPr>
            <a:lvl4pPr marL="1600200" indent="-342900">
              <a:buFont typeface="+mj-lt"/>
              <a:buAutoNum type="alphaLcParenR"/>
              <a:defRPr sz="1800"/>
            </a:lvl4pPr>
            <a:lvl5pPr marL="2057400" indent="-400050">
              <a:buFont typeface="+mj-lt"/>
              <a:buAutoNum type="romanLcPeriod"/>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hasCustomPrompt="1"/>
          </p:nvPr>
        </p:nvSpPr>
        <p:spPr>
          <a:xfrm>
            <a:off x="4282437" y="2187361"/>
            <a:ext cx="7442203" cy="3633047"/>
          </a:xfrm>
        </p:spPr>
        <p:txBody>
          <a:bodyPr anchor="t">
            <a:normAutofit/>
          </a:bodyPr>
          <a:lstStyle>
            <a:lvl1pPr marL="0" indent="0">
              <a:buNone/>
              <a:defRPr sz="1800"/>
            </a:lvl1pPr>
            <a:lvl2pPr marL="0">
              <a:defRPr sz="1800"/>
            </a:lvl2pPr>
            <a:lvl3pPr marL="548640">
              <a:defRPr sz="1800"/>
            </a:lvl3pPr>
            <a:lvl4pPr marL="822960">
              <a:defRPr sz="1800"/>
            </a:lvl4pPr>
            <a:lvl5pPr marL="1097280">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11"/>
          </p:nvPr>
        </p:nvSpPr>
        <p:spPr>
          <a:xfrm>
            <a:off x="457200" y="6423914"/>
            <a:ext cx="7041202" cy="365125"/>
          </a:xfrm>
        </p:spPr>
        <p:txBody>
          <a:bodyPr/>
          <a:lstStyle/>
          <a:p>
            <a:endParaRPr lang="en-US" dirty="0"/>
          </a:p>
        </p:txBody>
      </p:sp>
      <p:sp>
        <p:nvSpPr>
          <p:cNvPr id="5" name="Date Placeholder 4"/>
          <p:cNvSpPr>
            <a:spLocks noGrp="1"/>
          </p:cNvSpPr>
          <p:nvPr>
            <p:ph type="dt" sz="half" idx="10"/>
          </p:nvPr>
        </p:nvSpPr>
        <p:spPr/>
        <p:txBody>
          <a:bodyPr/>
          <a:lstStyle/>
          <a:p>
            <a:r>
              <a:rPr lang="en-US"/>
              <a:t>20XX</a:t>
            </a:r>
            <a:endParaRPr lang="en-US" dirty="0"/>
          </a:p>
        </p:txBody>
      </p:sp>
      <p:sp>
        <p:nvSpPr>
          <p:cNvPr id="7" name="Slide Number Placeholder 6"/>
          <p:cNvSpPr>
            <a:spLocks noGrp="1"/>
          </p:cNvSpPr>
          <p:nvPr>
            <p:ph type="sldNum" sz="quarter" idx="12"/>
          </p:nvPr>
        </p:nvSpPr>
        <p:spPr>
          <a:xfrm>
            <a:off x="10558300" y="6423914"/>
            <a:ext cx="1166340" cy="365125"/>
          </a:xfrm>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22208790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itle + subtitle + pictur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72C41-A024-2F33-1F04-21E003FA7291}"/>
              </a:ext>
            </a:extLst>
          </p:cNvPr>
          <p:cNvSpPr>
            <a:spLocks noGrp="1"/>
          </p:cNvSpPr>
          <p:nvPr>
            <p:ph type="ctrTitle"/>
          </p:nvPr>
        </p:nvSpPr>
        <p:spPr>
          <a:xfrm>
            <a:off x="6108219" y="741363"/>
            <a:ext cx="5626579" cy="1286219"/>
          </a:xfrm>
        </p:spPr>
        <p:txBody>
          <a:bodyPr anchor="b">
            <a:noAutofit/>
          </a:bodyPr>
          <a:lstStyle>
            <a:lvl1pPr algn="l">
              <a:defRPr sz="2800"/>
            </a:lvl1pPr>
          </a:lstStyle>
          <a:p>
            <a:endParaRPr lang="en-US" dirty="0"/>
          </a:p>
        </p:txBody>
      </p:sp>
      <p:sp>
        <p:nvSpPr>
          <p:cNvPr id="8" name="Picture Placeholder 7">
            <a:extLst>
              <a:ext uri="{FF2B5EF4-FFF2-40B4-BE49-F238E27FC236}">
                <a16:creationId xmlns:a16="http://schemas.microsoft.com/office/drawing/2014/main" id="{FCBE840D-FAED-31D9-AF31-112670D0FA2E}"/>
              </a:ext>
            </a:extLst>
          </p:cNvPr>
          <p:cNvSpPr>
            <a:spLocks noGrp="1"/>
          </p:cNvSpPr>
          <p:nvPr>
            <p:ph type="pic" sz="quarter" idx="13"/>
          </p:nvPr>
        </p:nvSpPr>
        <p:spPr>
          <a:xfrm>
            <a:off x="457200" y="761684"/>
            <a:ext cx="5171440" cy="5662230"/>
          </a:xfrm>
          <a:custGeom>
            <a:avLst/>
            <a:gdLst>
              <a:gd name="connsiteX0" fmla="*/ 0 w 5171440"/>
              <a:gd name="connsiteY0" fmla="*/ 5056400 h 5662230"/>
              <a:gd name="connsiteX1" fmla="*/ 3685975 w 5171440"/>
              <a:gd name="connsiteY1" fmla="*/ 5056400 h 5662230"/>
              <a:gd name="connsiteX2" fmla="*/ 3685975 w 5171440"/>
              <a:gd name="connsiteY2" fmla="*/ 5662230 h 5662230"/>
              <a:gd name="connsiteX3" fmla="*/ 0 w 5171440"/>
              <a:gd name="connsiteY3" fmla="*/ 5662230 h 5662230"/>
              <a:gd name="connsiteX4" fmla="*/ 3789884 w 5171440"/>
              <a:gd name="connsiteY4" fmla="*/ 0 h 5662230"/>
              <a:gd name="connsiteX5" fmla="*/ 5171440 w 5171440"/>
              <a:gd name="connsiteY5" fmla="*/ 0 h 5662230"/>
              <a:gd name="connsiteX6" fmla="*/ 5171440 w 5171440"/>
              <a:gd name="connsiteY6" fmla="*/ 5662230 h 5662230"/>
              <a:gd name="connsiteX7" fmla="*/ 3789884 w 5171440"/>
              <a:gd name="connsiteY7" fmla="*/ 5662230 h 5662230"/>
              <a:gd name="connsiteX8" fmla="*/ 3789884 w 5171440"/>
              <a:gd name="connsiteY8" fmla="*/ 5056400 h 5662230"/>
              <a:gd name="connsiteX9" fmla="*/ 5168980 w 5171440"/>
              <a:gd name="connsiteY9" fmla="*/ 5056400 h 5662230"/>
              <a:gd name="connsiteX10" fmla="*/ 5168980 w 5171440"/>
              <a:gd name="connsiteY10" fmla="*/ 4956108 h 5662230"/>
              <a:gd name="connsiteX11" fmla="*/ 3789884 w 5171440"/>
              <a:gd name="connsiteY11" fmla="*/ 4956108 h 5662230"/>
              <a:gd name="connsiteX12" fmla="*/ 0 w 5171440"/>
              <a:gd name="connsiteY12" fmla="*/ 0 h 5662230"/>
              <a:gd name="connsiteX13" fmla="*/ 3685975 w 5171440"/>
              <a:gd name="connsiteY13" fmla="*/ 0 h 5662230"/>
              <a:gd name="connsiteX14" fmla="*/ 3685975 w 5171440"/>
              <a:gd name="connsiteY14" fmla="*/ 4956108 h 5662230"/>
              <a:gd name="connsiteX15" fmla="*/ 0 w 5171440"/>
              <a:gd name="connsiteY15" fmla="*/ 4956108 h 566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171440" h="5662230">
                <a:moveTo>
                  <a:pt x="0" y="5056400"/>
                </a:moveTo>
                <a:lnTo>
                  <a:pt x="3685975" y="5056400"/>
                </a:lnTo>
                <a:lnTo>
                  <a:pt x="3685975" y="5662230"/>
                </a:lnTo>
                <a:lnTo>
                  <a:pt x="0" y="5662230"/>
                </a:lnTo>
                <a:close/>
                <a:moveTo>
                  <a:pt x="3789884" y="0"/>
                </a:moveTo>
                <a:lnTo>
                  <a:pt x="5171440" y="0"/>
                </a:lnTo>
                <a:lnTo>
                  <a:pt x="5171440" y="5662230"/>
                </a:lnTo>
                <a:lnTo>
                  <a:pt x="3789884" y="5662230"/>
                </a:lnTo>
                <a:lnTo>
                  <a:pt x="3789884" y="5056400"/>
                </a:lnTo>
                <a:lnTo>
                  <a:pt x="5168980" y="5056400"/>
                </a:lnTo>
                <a:lnTo>
                  <a:pt x="5168980" y="4956108"/>
                </a:lnTo>
                <a:lnTo>
                  <a:pt x="3789884" y="4956108"/>
                </a:lnTo>
                <a:close/>
                <a:moveTo>
                  <a:pt x="0" y="0"/>
                </a:moveTo>
                <a:lnTo>
                  <a:pt x="3685975" y="0"/>
                </a:lnTo>
                <a:lnTo>
                  <a:pt x="3685975" y="4956108"/>
                </a:lnTo>
                <a:lnTo>
                  <a:pt x="0" y="4956108"/>
                </a:lnTo>
                <a:close/>
              </a:path>
            </a:pathLst>
          </a:custGeom>
          <a:solidFill>
            <a:schemeClr val="accent2"/>
          </a:solidFill>
        </p:spPr>
        <p:txBody>
          <a:bodyPr wrap="square">
            <a:noAutofit/>
          </a:bodyPr>
          <a:lstStyle/>
          <a:p>
            <a:endParaRPr lang="en-US" dirty="0"/>
          </a:p>
        </p:txBody>
      </p:sp>
      <p:sp>
        <p:nvSpPr>
          <p:cNvPr id="10" name="Content Placeholder 2">
            <a:extLst>
              <a:ext uri="{FF2B5EF4-FFF2-40B4-BE49-F238E27FC236}">
                <a16:creationId xmlns:a16="http://schemas.microsoft.com/office/drawing/2014/main" id="{1E22983C-26B8-DE15-E309-D0E93B8C6996}"/>
              </a:ext>
            </a:extLst>
          </p:cNvPr>
          <p:cNvSpPr>
            <a:spLocks noGrp="1"/>
          </p:cNvSpPr>
          <p:nvPr>
            <p:ph idx="1" hasCustomPrompt="1"/>
          </p:nvPr>
        </p:nvSpPr>
        <p:spPr>
          <a:xfrm>
            <a:off x="6106160" y="2235200"/>
            <a:ext cx="5628639" cy="4188713"/>
          </a:xfrm>
        </p:spPr>
        <p:txBody>
          <a:bodyPr anchor="t" anchorCtr="0">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1957D599-49CF-19FE-6D86-C5EDB765F413}"/>
              </a:ext>
            </a:extLst>
          </p:cNvPr>
          <p:cNvSpPr>
            <a:spLocks noGrp="1"/>
          </p:cNvSpPr>
          <p:nvPr>
            <p:ph type="ftr" sz="quarter" idx="11"/>
          </p:nvPr>
        </p:nvSpPr>
        <p:spPr/>
        <p:txBody>
          <a:bodyPr/>
          <a:lstStyle/>
          <a:p>
            <a:endParaRPr lang="en-US" dirty="0"/>
          </a:p>
        </p:txBody>
      </p:sp>
      <p:sp>
        <p:nvSpPr>
          <p:cNvPr id="4" name="Date Placeholder 3">
            <a:extLst>
              <a:ext uri="{FF2B5EF4-FFF2-40B4-BE49-F238E27FC236}">
                <a16:creationId xmlns:a16="http://schemas.microsoft.com/office/drawing/2014/main" id="{C0070940-5919-2C95-2278-32E50BF14DD1}"/>
              </a:ext>
            </a:extLst>
          </p:cNvPr>
          <p:cNvSpPr>
            <a:spLocks noGrp="1"/>
          </p:cNvSpPr>
          <p:nvPr>
            <p:ph type="dt" sz="half" idx="10"/>
          </p:nvPr>
        </p:nvSpPr>
        <p:spPr/>
        <p:txBody>
          <a:bodyPr/>
          <a:lstStyle/>
          <a:p>
            <a:r>
              <a:rPr lang="en-US"/>
              <a:t>20XX</a:t>
            </a:r>
            <a:endParaRPr lang="en-US" dirty="0"/>
          </a:p>
        </p:txBody>
      </p:sp>
      <p:sp>
        <p:nvSpPr>
          <p:cNvPr id="6" name="Slide Number Placeholder 5">
            <a:extLst>
              <a:ext uri="{FF2B5EF4-FFF2-40B4-BE49-F238E27FC236}">
                <a16:creationId xmlns:a16="http://schemas.microsoft.com/office/drawing/2014/main" id="{28931DF1-1C8D-86B9-BFDD-098FFC00FDC2}"/>
              </a:ext>
            </a:extLst>
          </p:cNvPr>
          <p:cNvSpPr>
            <a:spLocks noGrp="1"/>
          </p:cNvSpPr>
          <p:nvPr>
            <p:ph type="sldNum" sz="quarter" idx="12"/>
          </p:nvPr>
        </p:nvSpPr>
        <p:spPr>
          <a:xfrm>
            <a:off x="10682289" y="6423914"/>
            <a:ext cx="1052510" cy="365125"/>
          </a:xfrm>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39392518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118872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340864"/>
            <a:ext cx="11029615" cy="36344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r>
              <a:rPr lang="en-US"/>
              <a:t>20XX</a:t>
            </a:r>
            <a:endParaRPr lang="en-US" dirty="0"/>
          </a:p>
        </p:txBody>
      </p:sp>
      <p:sp>
        <p:nvSpPr>
          <p:cNvPr id="9" name="Footer Placeholder 8">
            <a:extLst>
              <a:ext uri="{FF2B5EF4-FFF2-40B4-BE49-F238E27FC236}">
                <a16:creationId xmlns:a16="http://schemas.microsoft.com/office/drawing/2014/main" id="{1356D3B5-6063-4A89-B88F-9D3043916FF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52162225"/>
      </p:ext>
    </p:extLst>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Content + 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C44A-93E6-6C58-5E88-AFDC594EC27A}"/>
              </a:ext>
            </a:extLst>
          </p:cNvPr>
          <p:cNvSpPr>
            <a:spLocks noGrp="1"/>
          </p:cNvSpPr>
          <p:nvPr>
            <p:ph type="title"/>
          </p:nvPr>
        </p:nvSpPr>
        <p:spPr>
          <a:xfrm>
            <a:off x="447040" y="725444"/>
            <a:ext cx="11277600" cy="1044253"/>
          </a:xfrm>
        </p:spPr>
        <p:txBody>
          <a:bodyPr anchor="b" anchorCtr="0">
            <a:noAutofit/>
          </a:bodyPr>
          <a:lstStyle/>
          <a:p>
            <a:r>
              <a:rPr lang="en-US" dirty="0"/>
              <a:t>Click to edit Master title style</a:t>
            </a:r>
          </a:p>
        </p:txBody>
      </p:sp>
      <p:sp>
        <p:nvSpPr>
          <p:cNvPr id="3" name="Content Placeholder 2">
            <a:extLst>
              <a:ext uri="{FF2B5EF4-FFF2-40B4-BE49-F238E27FC236}">
                <a16:creationId xmlns:a16="http://schemas.microsoft.com/office/drawing/2014/main" id="{0C813049-5F46-053E-6279-8183259649A6}"/>
              </a:ext>
            </a:extLst>
          </p:cNvPr>
          <p:cNvSpPr>
            <a:spLocks noGrp="1"/>
          </p:cNvSpPr>
          <p:nvPr>
            <p:ph sz="half" idx="1"/>
          </p:nvPr>
        </p:nvSpPr>
        <p:spPr>
          <a:xfrm>
            <a:off x="457200" y="2245360"/>
            <a:ext cx="3342640" cy="3992880"/>
          </a:xfrm>
        </p:spPr>
        <p:txBody>
          <a:bodyPr anchor="t"/>
          <a:lstStyle>
            <a:lvl1pPr marL="0" indent="0">
              <a:buNone/>
              <a:defRPr/>
            </a:lvl1pPr>
            <a:lvl2pPr marL="324000" indent="0">
              <a:buNone/>
              <a:defRPr/>
            </a:lvl2pPr>
            <a:lvl3pPr marL="630000" indent="0">
              <a:buNone/>
              <a:defRPr/>
            </a:lvl3pPr>
            <a:lvl4pPr marL="1008000" indent="0">
              <a:buNone/>
              <a:defRPr/>
            </a:lvl4pPr>
            <a:lvl5pPr marL="13680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able Placeholder 7">
            <a:extLst>
              <a:ext uri="{FF2B5EF4-FFF2-40B4-BE49-F238E27FC236}">
                <a16:creationId xmlns:a16="http://schemas.microsoft.com/office/drawing/2014/main" id="{423FEB60-8FB5-7F10-EDD7-8AB4B3139EF6}"/>
              </a:ext>
            </a:extLst>
          </p:cNvPr>
          <p:cNvSpPr>
            <a:spLocks noGrp="1"/>
          </p:cNvSpPr>
          <p:nvPr>
            <p:ph type="tbl" sz="quarter" idx="13"/>
          </p:nvPr>
        </p:nvSpPr>
        <p:spPr>
          <a:xfrm>
            <a:off x="4236720" y="2236109"/>
            <a:ext cx="7498080" cy="4002131"/>
          </a:xfrm>
        </p:spPr>
        <p:txBody>
          <a:bodyPr/>
          <a:lstStyle/>
          <a:p>
            <a:endParaRPr lang="en-US" dirty="0"/>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r>
              <a:rPr lang="en-US"/>
              <a:t>20XX</a:t>
            </a:r>
            <a:endParaRPr lang="en-US" dirty="0"/>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a:xfrm>
            <a:off x="10682290" y="6423914"/>
            <a:ext cx="1052510" cy="365125"/>
          </a:xfrm>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40761889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Two Conten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690880"/>
            <a:ext cx="11267440" cy="1143000"/>
          </a:xfrm>
        </p:spPr>
        <p:txBody>
          <a:bodyPr/>
          <a:lstStyle>
            <a:lvl1pPr>
              <a:defRPr/>
            </a:lvl1pPr>
          </a:lstStyle>
          <a:p>
            <a:r>
              <a:rPr lang="en-US" dirty="0"/>
              <a:t>Click to add title</a:t>
            </a:r>
          </a:p>
        </p:txBody>
      </p:sp>
      <p:sp>
        <p:nvSpPr>
          <p:cNvPr id="4" name="Content Placeholder 3"/>
          <p:cNvSpPr>
            <a:spLocks noGrp="1"/>
          </p:cNvSpPr>
          <p:nvPr>
            <p:ph sz="half" idx="2" hasCustomPrompt="1"/>
          </p:nvPr>
        </p:nvSpPr>
        <p:spPr>
          <a:xfrm>
            <a:off x="457200" y="2318490"/>
            <a:ext cx="7371083" cy="3633047"/>
          </a:xfrm>
        </p:spPr>
        <p:txBody>
          <a:bodyPr anchor="t">
            <a:normAutofit/>
          </a:bodyPr>
          <a:lstStyle>
            <a:lvl1pPr marL="0" indent="0">
              <a:buNone/>
              <a:defRPr sz="1800"/>
            </a:lvl1pPr>
            <a:lvl2pPr marL="0">
              <a:defRPr sz="1800"/>
            </a:lvl2pPr>
            <a:lvl3pPr marL="548640">
              <a:defRPr sz="1800"/>
            </a:lvl3pPr>
            <a:lvl4pPr marL="822960">
              <a:defRPr sz="1800"/>
            </a:lvl4pPr>
            <a:lvl5pPr marL="1097280">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3">
            <a:extLst>
              <a:ext uri="{FF2B5EF4-FFF2-40B4-BE49-F238E27FC236}">
                <a16:creationId xmlns:a16="http://schemas.microsoft.com/office/drawing/2014/main" id="{8E6EDC6B-B9AA-A4D9-A782-C38A0F84F63F}"/>
              </a:ext>
            </a:extLst>
          </p:cNvPr>
          <p:cNvSpPr>
            <a:spLocks noGrp="1"/>
          </p:cNvSpPr>
          <p:nvPr>
            <p:ph sz="half" idx="13" hasCustomPrompt="1"/>
          </p:nvPr>
        </p:nvSpPr>
        <p:spPr>
          <a:xfrm>
            <a:off x="7993378" y="2318490"/>
            <a:ext cx="3731262" cy="3633047"/>
          </a:xfrm>
        </p:spPr>
        <p:txBody>
          <a:bodyPr anchor="t">
            <a:normAutofit/>
          </a:bodyPr>
          <a:lstStyle>
            <a:lvl1pPr marL="0" indent="-342900">
              <a:buFont typeface="+mj-lt"/>
              <a:buAutoNum type="arabicPeriod"/>
              <a:defRPr sz="1800"/>
            </a:lvl1pPr>
            <a:lvl2pPr marL="914400" indent="-342900">
              <a:buFont typeface="+mj-lt"/>
              <a:buAutoNum type="alphaLcPeriod"/>
              <a:defRPr sz="1800"/>
            </a:lvl2pPr>
            <a:lvl3pPr marL="1371600" indent="-342900">
              <a:buFont typeface="+mj-lt"/>
              <a:buAutoNum type="arabicPeriod"/>
              <a:defRPr sz="1800"/>
            </a:lvl3pPr>
            <a:lvl4pPr marL="1600200" indent="-342900">
              <a:buFont typeface="+mj-lt"/>
              <a:buAutoNum type="alphaLcParenR"/>
              <a:defRPr sz="1800"/>
            </a:lvl4pPr>
            <a:lvl5pPr marL="2057400" indent="-400050">
              <a:buFont typeface="+mj-lt"/>
              <a:buAutoNum type="romanLcPeriod"/>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11"/>
          </p:nvPr>
        </p:nvSpPr>
        <p:spPr>
          <a:xfrm>
            <a:off x="457200" y="6423914"/>
            <a:ext cx="7041202" cy="365125"/>
          </a:xfrm>
        </p:spPr>
        <p:txBody>
          <a:bodyPr/>
          <a:lstStyle/>
          <a:p>
            <a:endParaRPr lang="en-US" dirty="0"/>
          </a:p>
        </p:txBody>
      </p:sp>
      <p:sp>
        <p:nvSpPr>
          <p:cNvPr id="5" name="Date Placeholder 4"/>
          <p:cNvSpPr>
            <a:spLocks noGrp="1"/>
          </p:cNvSpPr>
          <p:nvPr>
            <p:ph type="dt" sz="half" idx="10"/>
          </p:nvPr>
        </p:nvSpPr>
        <p:spPr/>
        <p:txBody>
          <a:bodyPr/>
          <a:lstStyle/>
          <a:p>
            <a:r>
              <a:rPr lang="en-US"/>
              <a:t>20XX</a:t>
            </a:r>
            <a:endParaRPr lang="en-US" dirty="0"/>
          </a:p>
        </p:txBody>
      </p:sp>
      <p:sp>
        <p:nvSpPr>
          <p:cNvPr id="7" name="Slide Number Placeholder 6"/>
          <p:cNvSpPr>
            <a:spLocks noGrp="1"/>
          </p:cNvSpPr>
          <p:nvPr>
            <p:ph type="sldNum" sz="quarter" idx="12"/>
          </p:nvPr>
        </p:nvSpPr>
        <p:spPr>
          <a:xfrm>
            <a:off x="10558300" y="6423914"/>
            <a:ext cx="1166340" cy="365125"/>
          </a:xfrm>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7801333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7BD59-35CC-9BB3-8621-6FA3356F81AA}"/>
              </a:ext>
            </a:extLst>
          </p:cNvPr>
          <p:cNvSpPr>
            <a:spLocks noGrp="1"/>
          </p:cNvSpPr>
          <p:nvPr>
            <p:ph type="title"/>
          </p:nvPr>
        </p:nvSpPr>
        <p:spPr>
          <a:xfrm>
            <a:off x="457199" y="705124"/>
            <a:ext cx="11272649" cy="1062716"/>
          </a:xfrm>
        </p:spPr>
        <p:txBody>
          <a:bodyPr anchor="b" anchorCtr="0">
            <a:noAutofit/>
          </a:bodyPr>
          <a:lstStyle/>
          <a:p>
            <a:r>
              <a:rPr lang="en-US" dirty="0"/>
              <a:t>Click to edit Master title style</a:t>
            </a:r>
          </a:p>
        </p:txBody>
      </p:sp>
      <p:sp>
        <p:nvSpPr>
          <p:cNvPr id="8" name="Table Placeholder 7">
            <a:extLst>
              <a:ext uri="{FF2B5EF4-FFF2-40B4-BE49-F238E27FC236}">
                <a16:creationId xmlns:a16="http://schemas.microsoft.com/office/drawing/2014/main" id="{0CEAFE70-86D3-8690-31CA-F9A1FBA494D0}"/>
              </a:ext>
            </a:extLst>
          </p:cNvPr>
          <p:cNvSpPr>
            <a:spLocks noGrp="1"/>
          </p:cNvSpPr>
          <p:nvPr>
            <p:ph type="tbl" sz="quarter" idx="13"/>
          </p:nvPr>
        </p:nvSpPr>
        <p:spPr>
          <a:xfrm>
            <a:off x="457201" y="2234979"/>
            <a:ext cx="11272648" cy="3969606"/>
          </a:xfrm>
        </p:spPr>
        <p:txBody>
          <a:bodyPr/>
          <a:lstStyle/>
          <a:p>
            <a:endParaRPr lang="en-US" dirty="0"/>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a:xfrm>
            <a:off x="10558300" y="6423914"/>
            <a:ext cx="1171548" cy="365125"/>
          </a:xfrm>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170228972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Closin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0F196A1-2430-4797-B656-A38302FAFF33}"/>
              </a:ext>
            </a:extLst>
          </p:cNvPr>
          <p:cNvSpPr>
            <a:spLocks noGrp="1"/>
          </p:cNvSpPr>
          <p:nvPr>
            <p:ph type="title"/>
          </p:nvPr>
        </p:nvSpPr>
        <p:spPr>
          <a:xfrm>
            <a:off x="462151" y="666984"/>
            <a:ext cx="3672970" cy="2125911"/>
          </a:xfrm>
        </p:spPr>
        <p:txBody>
          <a:bodyPr>
            <a:noAutofit/>
          </a:bodyPr>
          <a:lstStyle>
            <a:lvl1pPr algn="l">
              <a:defRPr/>
            </a:lvl1pPr>
          </a:lstStyle>
          <a:p>
            <a:endParaRPr lang="en-US" noProof="0" dirty="0"/>
          </a:p>
        </p:txBody>
      </p:sp>
      <p:sp>
        <p:nvSpPr>
          <p:cNvPr id="2" name="Content Placeholder 5">
            <a:extLst>
              <a:ext uri="{FF2B5EF4-FFF2-40B4-BE49-F238E27FC236}">
                <a16:creationId xmlns:a16="http://schemas.microsoft.com/office/drawing/2014/main" id="{5A0AD703-0A43-5323-CCB2-832D424EF2DB}"/>
              </a:ext>
            </a:extLst>
          </p:cNvPr>
          <p:cNvSpPr>
            <a:spLocks noGrp="1"/>
          </p:cNvSpPr>
          <p:nvPr>
            <p:ph sz="quarter" idx="4" hasCustomPrompt="1"/>
          </p:nvPr>
        </p:nvSpPr>
        <p:spPr>
          <a:xfrm>
            <a:off x="462151" y="2862479"/>
            <a:ext cx="3672970" cy="3491849"/>
          </a:xfrm>
        </p:spPr>
        <p:txBody>
          <a:bodyPr anchor="t" anchorCtr="0">
            <a:normAutofit/>
          </a:bodyPr>
          <a:lstStyle>
            <a:lvl1pPr marL="0" indent="0">
              <a:buNone/>
              <a:defRPr/>
            </a:lvl1pPr>
          </a:lstStyle>
          <a:p>
            <a:pPr lvl="0"/>
            <a:r>
              <a:rPr lang="en-US" noProof="0" dirty="0"/>
              <a:t>Click to add text </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4" name="Picture Placeholder 3">
            <a:extLst>
              <a:ext uri="{FF2B5EF4-FFF2-40B4-BE49-F238E27FC236}">
                <a16:creationId xmlns:a16="http://schemas.microsoft.com/office/drawing/2014/main" id="{4627B629-9CBE-3ECF-2D88-F07AACD0374E}"/>
              </a:ext>
            </a:extLst>
          </p:cNvPr>
          <p:cNvSpPr>
            <a:spLocks noGrp="1"/>
          </p:cNvSpPr>
          <p:nvPr>
            <p:ph type="pic" sz="quarter" idx="13" hasCustomPrompt="1"/>
          </p:nvPr>
        </p:nvSpPr>
        <p:spPr>
          <a:xfrm>
            <a:off x="4231970" y="666985"/>
            <a:ext cx="7497880" cy="5687344"/>
          </a:xfrm>
          <a:custGeom>
            <a:avLst/>
            <a:gdLst>
              <a:gd name="connsiteX0" fmla="*/ 3803282 w 7497880"/>
              <a:gd name="connsiteY0" fmla="*/ 0 h 5687344"/>
              <a:gd name="connsiteX1" fmla="*/ 7497880 w 7497880"/>
              <a:gd name="connsiteY1" fmla="*/ 0 h 5687344"/>
              <a:gd name="connsiteX2" fmla="*/ 7497880 w 7497880"/>
              <a:gd name="connsiteY2" fmla="*/ 4581885 h 5687344"/>
              <a:gd name="connsiteX3" fmla="*/ 3803282 w 7497880"/>
              <a:gd name="connsiteY3" fmla="*/ 4581885 h 5687344"/>
              <a:gd name="connsiteX4" fmla="*/ 0 w 7497880"/>
              <a:gd name="connsiteY4" fmla="*/ 0 h 5687344"/>
              <a:gd name="connsiteX5" fmla="*/ 3699373 w 7497880"/>
              <a:gd name="connsiteY5" fmla="*/ 0 h 5687344"/>
              <a:gd name="connsiteX6" fmla="*/ 3699373 w 7497880"/>
              <a:gd name="connsiteY6" fmla="*/ 4581885 h 5687344"/>
              <a:gd name="connsiteX7" fmla="*/ 2 w 7497880"/>
              <a:gd name="connsiteY7" fmla="*/ 4581885 h 5687344"/>
              <a:gd name="connsiteX8" fmla="*/ 2 w 7497880"/>
              <a:gd name="connsiteY8" fmla="*/ 4679200 h 5687344"/>
              <a:gd name="connsiteX9" fmla="*/ 3699373 w 7497880"/>
              <a:gd name="connsiteY9" fmla="*/ 4679200 h 5687344"/>
              <a:gd name="connsiteX10" fmla="*/ 3699373 w 7497880"/>
              <a:gd name="connsiteY10" fmla="*/ 5679350 h 5687344"/>
              <a:gd name="connsiteX11" fmla="*/ 3803282 w 7497880"/>
              <a:gd name="connsiteY11" fmla="*/ 5679350 h 5687344"/>
              <a:gd name="connsiteX12" fmla="*/ 3803282 w 7497880"/>
              <a:gd name="connsiteY12" fmla="*/ 4679200 h 5687344"/>
              <a:gd name="connsiteX13" fmla="*/ 7497880 w 7497880"/>
              <a:gd name="connsiteY13" fmla="*/ 4679200 h 5687344"/>
              <a:gd name="connsiteX14" fmla="*/ 7497880 w 7497880"/>
              <a:gd name="connsiteY14" fmla="*/ 5687344 h 5687344"/>
              <a:gd name="connsiteX15" fmla="*/ 0 w 7497880"/>
              <a:gd name="connsiteY15" fmla="*/ 5687344 h 5687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497880" h="5687344">
                <a:moveTo>
                  <a:pt x="3803282" y="0"/>
                </a:moveTo>
                <a:lnTo>
                  <a:pt x="7497880" y="0"/>
                </a:lnTo>
                <a:lnTo>
                  <a:pt x="7497880" y="4581885"/>
                </a:lnTo>
                <a:lnTo>
                  <a:pt x="3803282" y="4581885"/>
                </a:lnTo>
                <a:close/>
                <a:moveTo>
                  <a:pt x="0" y="0"/>
                </a:moveTo>
                <a:lnTo>
                  <a:pt x="3699373" y="0"/>
                </a:lnTo>
                <a:lnTo>
                  <a:pt x="3699373" y="4581885"/>
                </a:lnTo>
                <a:lnTo>
                  <a:pt x="2" y="4581885"/>
                </a:lnTo>
                <a:lnTo>
                  <a:pt x="2" y="4679200"/>
                </a:lnTo>
                <a:lnTo>
                  <a:pt x="3699373" y="4679200"/>
                </a:lnTo>
                <a:lnTo>
                  <a:pt x="3699373" y="5679350"/>
                </a:lnTo>
                <a:lnTo>
                  <a:pt x="3803282" y="5679350"/>
                </a:lnTo>
                <a:lnTo>
                  <a:pt x="3803282" y="4679200"/>
                </a:lnTo>
                <a:lnTo>
                  <a:pt x="7497880" y="4679200"/>
                </a:lnTo>
                <a:lnTo>
                  <a:pt x="7497880" y="5687344"/>
                </a:lnTo>
                <a:lnTo>
                  <a:pt x="0" y="5687344"/>
                </a:lnTo>
                <a:close/>
              </a:path>
            </a:pathLst>
          </a:custGeom>
          <a:solidFill>
            <a:schemeClr val="accent2"/>
          </a:solidFill>
        </p:spPr>
        <p:txBody>
          <a:bodyPr wrap="square" anchor="t">
            <a:noAutofit/>
          </a:bodyPr>
          <a:lstStyle>
            <a:lvl1pPr marL="0" indent="0" algn="ctr">
              <a:buNone/>
              <a:defRPr/>
            </a:lvl1pPr>
          </a:lstStyle>
          <a:p>
            <a:r>
              <a:rPr lang="en-US" noProof="0" dirty="0"/>
              <a:t>Click to add picture</a:t>
            </a:r>
          </a:p>
        </p:txBody>
      </p:sp>
      <p:sp>
        <p:nvSpPr>
          <p:cNvPr id="6" name="Date Placeholder 5">
            <a:extLst>
              <a:ext uri="{FF2B5EF4-FFF2-40B4-BE49-F238E27FC236}">
                <a16:creationId xmlns:a16="http://schemas.microsoft.com/office/drawing/2014/main" id="{90DD7D93-4C4D-E385-9F8C-40536F0BDEA2}"/>
              </a:ext>
            </a:extLst>
          </p:cNvPr>
          <p:cNvSpPr>
            <a:spLocks noGrp="1"/>
          </p:cNvSpPr>
          <p:nvPr>
            <p:ph type="dt" sz="half" idx="14"/>
          </p:nvPr>
        </p:nvSpPr>
        <p:spPr/>
        <p:txBody>
          <a:bodyPr/>
          <a:lstStyle/>
          <a:p>
            <a:r>
              <a:rPr lang="en-US" noProof="0"/>
              <a:t>20XX</a:t>
            </a:r>
            <a:endParaRPr lang="en-US" noProof="0" dirty="0"/>
          </a:p>
        </p:txBody>
      </p:sp>
      <p:sp>
        <p:nvSpPr>
          <p:cNvPr id="7" name="Footer Placeholder 6">
            <a:extLst>
              <a:ext uri="{FF2B5EF4-FFF2-40B4-BE49-F238E27FC236}">
                <a16:creationId xmlns:a16="http://schemas.microsoft.com/office/drawing/2014/main" id="{BC99FA72-244D-9DC3-C9B7-E7DAD50A01F7}"/>
              </a:ext>
            </a:extLst>
          </p:cNvPr>
          <p:cNvSpPr>
            <a:spLocks noGrp="1"/>
          </p:cNvSpPr>
          <p:nvPr>
            <p:ph type="ftr" sz="quarter" idx="15"/>
          </p:nvPr>
        </p:nvSpPr>
        <p:spPr/>
        <p:txBody>
          <a:bodyPr/>
          <a:lstStyle/>
          <a:p>
            <a:endParaRPr lang="en-US" noProof="0" dirty="0"/>
          </a:p>
        </p:txBody>
      </p:sp>
      <p:sp>
        <p:nvSpPr>
          <p:cNvPr id="8" name="Slide Number Placeholder 7">
            <a:extLst>
              <a:ext uri="{FF2B5EF4-FFF2-40B4-BE49-F238E27FC236}">
                <a16:creationId xmlns:a16="http://schemas.microsoft.com/office/drawing/2014/main" id="{725A4F6F-66FD-CDA5-7F8F-F5FD6382CFCF}"/>
              </a:ext>
            </a:extLst>
          </p:cNvPr>
          <p:cNvSpPr>
            <a:spLocks noGrp="1"/>
          </p:cNvSpPr>
          <p:nvPr>
            <p:ph type="sldNum" sz="quarter" idx="16"/>
          </p:nvPr>
        </p:nvSpPr>
        <p:spPr>
          <a:xfrm>
            <a:off x="10677340" y="6423914"/>
            <a:ext cx="1052510" cy="365125"/>
          </a:xfrm>
        </p:spPr>
        <p:txBody>
          <a:bodyPr/>
          <a:lstStyle/>
          <a:p>
            <a:fld id="{3A98EE3D-8CD1-4C3F-BD1C-C98C9596463C}" type="slidenum">
              <a:rPr lang="en-US" noProof="0" smtClean="0"/>
              <a:t>‹#›</a:t>
            </a:fld>
            <a:endParaRPr lang="en-US" noProof="0" dirty="0"/>
          </a:p>
        </p:txBody>
      </p:sp>
    </p:spTree>
    <p:extLst>
      <p:ext uri="{BB962C8B-B14F-4D97-AF65-F5344CB8AC3E}">
        <p14:creationId xmlns:p14="http://schemas.microsoft.com/office/powerpoint/2010/main" val="33568474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r>
              <a:rPr lang="en-US"/>
              <a:t>20XX</a:t>
            </a:r>
            <a:endParaRPr lang="en-US" dirty="0"/>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56204891"/>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194767"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6039" y="2228003"/>
            <a:ext cx="5194769"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r>
              <a:rPr lang="en-US"/>
              <a:t>20XX</a:t>
            </a:r>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671244597"/>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r>
              <a:rPr lang="en-US"/>
              <a:t>20XX</a:t>
            </a:r>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35667623"/>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r>
              <a:rPr lang="en-US"/>
              <a:t>20XX</a:t>
            </a:r>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577012705"/>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20XX</a:t>
            </a:r>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963696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r>
              <a:rPr lang="en-US"/>
              <a:t>20XX</a:t>
            </a:r>
            <a:endParaRPr lang="en-US" dirty="0"/>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a:lstStyle/>
          <a:p>
            <a:endParaRPr lang="en-US" dirty="0"/>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48225535"/>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20XX</a:t>
            </a:r>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33004488"/>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r>
              <a:rPr lang="en-US"/>
              <a:t>20XX</a:t>
            </a:r>
            <a:endParaRPr lang="en-US" dirty="0"/>
          </a:p>
        </p:txBody>
      </p:sp>
      <p:sp>
        <p:nvSpPr>
          <p:cNvPr id="5" name="Footer Placeholder 4"/>
          <p:cNvSpPr>
            <a:spLocks noGrp="1"/>
          </p:cNvSpPr>
          <p:nvPr>
            <p:ph type="ftr" sz="quarter" idx="3"/>
          </p:nvPr>
        </p:nvSpPr>
        <p:spPr>
          <a:xfrm>
            <a:off x="581192" y="6423914"/>
            <a:ext cx="6917210" cy="365125"/>
          </a:xfrm>
          <a:prstGeom prst="rect">
            <a:avLst/>
          </a:prstGeom>
        </p:spPr>
        <p:txBody>
          <a:bodyPr vert="horz" lIns="91440" tIns="45720" rIns="91440" bIns="45720" rtlCol="0" anchor="ctr"/>
          <a:lstStyle>
            <a:lvl1pPr algn="l">
              <a:defRPr sz="900" cap="all">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t>‹#›</a:t>
            </a:fld>
            <a:endParaRPr lang="en-US" dirty="0"/>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grpSp>
        <p:nvGrpSpPr>
          <p:cNvPr id="7" name="Group 6">
            <a:extLst>
              <a:ext uri="{FF2B5EF4-FFF2-40B4-BE49-F238E27FC236}">
                <a16:creationId xmlns:a16="http://schemas.microsoft.com/office/drawing/2014/main" id="{0B1561DF-26A0-6739-95BB-64CDC4C2C6C7}"/>
              </a:ext>
            </a:extLst>
          </p:cNvPr>
          <p:cNvGrpSpPr/>
          <p:nvPr userDrawn="1"/>
        </p:nvGrpSpPr>
        <p:grpSpPr>
          <a:xfrm>
            <a:off x="428696" y="482137"/>
            <a:ext cx="11301155" cy="81191"/>
            <a:chOff x="428696" y="482137"/>
            <a:chExt cx="11301155" cy="81191"/>
          </a:xfrm>
        </p:grpSpPr>
        <p:sp>
          <p:nvSpPr>
            <p:cNvPr id="8" name="Rectangle 7">
              <a:extLst>
                <a:ext uri="{FF2B5EF4-FFF2-40B4-BE49-F238E27FC236}">
                  <a16:creationId xmlns:a16="http://schemas.microsoft.com/office/drawing/2014/main" id="{0053579F-32D7-9FD1-DC84-FA7E491BF51E}"/>
                </a:ext>
              </a:extLst>
            </p:cNvPr>
            <p:cNvSpPr/>
            <p:nvPr/>
          </p:nvSpPr>
          <p:spPr>
            <a:xfrm flipV="1">
              <a:off x="428696" y="482137"/>
              <a:ext cx="3703321" cy="81191"/>
            </a:xfrm>
            <a:prstGeom prst="rect">
              <a:avLst/>
            </a:prstGeom>
            <a:solidFill>
              <a:schemeClr val="accent3"/>
            </a:solidFill>
            <a:ln w="539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FDA544AA-CD43-1627-B3BA-3D86AE3F66BA}"/>
                </a:ext>
              </a:extLst>
            </p:cNvPr>
            <p:cNvSpPr/>
            <p:nvPr/>
          </p:nvSpPr>
          <p:spPr>
            <a:xfrm flipV="1">
              <a:off x="4235926" y="482137"/>
              <a:ext cx="3703321" cy="81191"/>
            </a:xfrm>
            <a:prstGeom prst="rect">
              <a:avLst/>
            </a:prstGeom>
            <a:solidFill>
              <a:schemeClr val="accent1"/>
            </a:solidFill>
            <a:ln w="539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38B9861A-053E-6F37-B96F-66C27B486406}"/>
                </a:ext>
              </a:extLst>
            </p:cNvPr>
            <p:cNvSpPr/>
            <p:nvPr/>
          </p:nvSpPr>
          <p:spPr>
            <a:xfrm flipV="1">
              <a:off x="8026530" y="482137"/>
              <a:ext cx="3703321" cy="81191"/>
            </a:xfrm>
            <a:prstGeom prst="rect">
              <a:avLst/>
            </a:prstGeom>
            <a:solidFill>
              <a:schemeClr val="accent4"/>
            </a:solidFill>
            <a:ln w="539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041671247"/>
      </p:ext>
    </p:extLst>
  </p:cSld>
  <p:clrMap bg1="lt1" tx1="dk1" bg2="lt2" tx2="dk2" accent1="accent1" accent2="accent2" accent3="accent3" accent4="accent4" accent5="accent5" accent6="accent6" hlink="hlink" folHlink="folHlink"/>
  <p:sldLayoutIdLst>
    <p:sldLayoutId id="2147483800" r:id="rId1"/>
    <p:sldLayoutId id="2147483801" r:id="rId2"/>
    <p:sldLayoutId id="2147483802" r:id="rId3"/>
    <p:sldLayoutId id="2147483803" r:id="rId4"/>
    <p:sldLayoutId id="2147483804" r:id="rId5"/>
    <p:sldLayoutId id="2147483805" r:id="rId6"/>
    <p:sldLayoutId id="2147483806" r:id="rId7"/>
    <p:sldLayoutId id="2147483807" r:id="rId8"/>
    <p:sldLayoutId id="2147483808" r:id="rId9"/>
    <p:sldLayoutId id="2147483809" r:id="rId10"/>
    <p:sldLayoutId id="2147483810" r:id="rId11"/>
    <p:sldLayoutId id="2147483811" r:id="rId12"/>
    <p:sldLayoutId id="2147483812" r:id="rId13"/>
    <p:sldLayoutId id="2147483813" r:id="rId14"/>
    <p:sldLayoutId id="2147483814" r:id="rId15"/>
    <p:sldLayoutId id="2147483815" r:id="rId16"/>
    <p:sldLayoutId id="2147483816" r:id="rId17"/>
    <p:sldLayoutId id="2147483817" r:id="rId18"/>
    <p:sldLayoutId id="2147483818" r:id="rId19"/>
    <p:sldLayoutId id="2147483819" r:id="rId20"/>
    <p:sldLayoutId id="2147483820" r:id="rId21"/>
    <p:sldLayoutId id="2147483821" r:id="rId22"/>
    <p:sldLayoutId id="2147483822" r:id="rId23"/>
  </p:sldLayoutIdLst>
  <p:hf sldNum="0" hdr="0" ftr="0" dt="0"/>
  <p:txStyles>
    <p:titleStyle>
      <a:lvl1pPr algn="l" defTabSz="457200" rtl="0" eaLnBrk="1" latinLnBrk="0" hangingPunct="1">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8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6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microsoft.com/office/2014/relationships/chartEx" Target="../charts/chartEx1.xml"/><Relationship Id="rId2" Type="http://schemas.openxmlformats.org/officeDocument/2006/relationships/notesSlide" Target="../notesSlides/notesSlide10.xml"/><Relationship Id="rId1" Type="http://schemas.openxmlformats.org/officeDocument/2006/relationships/slideLayout" Target="../slideLayouts/slideLayout18.xml"/><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microsoft.com/office/2014/relationships/chartEx" Target="../charts/chartEx2.xml"/><Relationship Id="rId2" Type="http://schemas.openxmlformats.org/officeDocument/2006/relationships/notesSlide" Target="../notesSlides/notesSlide11.xml"/><Relationship Id="rId1" Type="http://schemas.openxmlformats.org/officeDocument/2006/relationships/slideLayout" Target="../slideLayouts/slideLayout18.xml"/><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microsoft.com/office/2014/relationships/chartEx" Target="../charts/chartEx3.xml"/><Relationship Id="rId2" Type="http://schemas.openxmlformats.org/officeDocument/2006/relationships/notesSlide" Target="../notesSlides/notesSlide12.xml"/><Relationship Id="rId1" Type="http://schemas.openxmlformats.org/officeDocument/2006/relationships/slideLayout" Target="../slideLayouts/slideLayout18.xml"/><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4.xml"/><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14.xml"/><Relationship Id="rId4" Type="http://schemas.openxmlformats.org/officeDocument/2006/relationships/hyperlink" Target="https://www.kaggle.com/datasets/joniarroba/noshowappointments/data"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479F0267-9D1C-BDA9-A152-B01CD379FC92}"/>
              </a:ext>
            </a:extLst>
          </p:cNvPr>
          <p:cNvSpPr>
            <a:spLocks noGrp="1"/>
          </p:cNvSpPr>
          <p:nvPr>
            <p:ph type="ctrTitle"/>
          </p:nvPr>
        </p:nvSpPr>
        <p:spPr>
          <a:xfrm>
            <a:off x="444910" y="1070901"/>
            <a:ext cx="11277697" cy="1708551"/>
          </a:xfrm>
        </p:spPr>
        <p:txBody>
          <a:bodyPr/>
          <a:lstStyle/>
          <a:p>
            <a:r>
              <a:rPr lang="en-US" dirty="0"/>
              <a:t>medical appointment no shows dataset</a:t>
            </a:r>
            <a:br>
              <a:rPr lang="en-US" dirty="0"/>
            </a:br>
            <a:r>
              <a:rPr lang="en-US" dirty="0"/>
              <a:t>MSDS 670 Midterm</a:t>
            </a:r>
            <a:br>
              <a:rPr lang="en-US" dirty="0"/>
            </a:br>
            <a:r>
              <a:rPr lang="en-US" dirty="0"/>
              <a:t>Courtney Drysdale</a:t>
            </a:r>
            <a:br>
              <a:rPr lang="en-US" dirty="0"/>
            </a:br>
            <a:r>
              <a:rPr lang="en-US" dirty="0"/>
              <a:t>July 27, 2025</a:t>
            </a:r>
          </a:p>
        </p:txBody>
      </p:sp>
      <p:pic>
        <p:nvPicPr>
          <p:cNvPr id="10" name="Picture Placeholder 9" descr="A stethoscope on a clipboard">
            <a:extLst>
              <a:ext uri="{FF2B5EF4-FFF2-40B4-BE49-F238E27FC236}">
                <a16:creationId xmlns:a16="http://schemas.microsoft.com/office/drawing/2014/main" id="{CC4B82FA-2EA0-5319-6B9C-8D78349FCB09}"/>
              </a:ext>
            </a:extLst>
          </p:cNvPr>
          <p:cNvPicPr>
            <a:picLocks noGrp="1" noChangeAspect="1"/>
          </p:cNvPicPr>
          <p:nvPr>
            <p:ph type="pic" sz="quarter" idx="13"/>
          </p:nvPr>
        </p:nvPicPr>
        <p:blipFill rotWithShape="1">
          <a:blip r:embed="rId3"/>
          <a:srcRect t="28164" b="28164"/>
          <a:stretch/>
        </p:blipFill>
        <p:spPr/>
      </p:pic>
    </p:spTree>
    <p:extLst>
      <p:ext uri="{BB962C8B-B14F-4D97-AF65-F5344CB8AC3E}">
        <p14:creationId xmlns:p14="http://schemas.microsoft.com/office/powerpoint/2010/main" val="10397590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F939B6-14EC-72BB-B875-0D68F15F5C3C}"/>
            </a:ext>
          </a:extLst>
        </p:cNvPr>
        <p:cNvGrpSpPr/>
        <p:nvPr/>
      </p:nvGrpSpPr>
      <p:grpSpPr>
        <a:xfrm>
          <a:off x="0" y="0"/>
          <a:ext cx="0" cy="0"/>
          <a:chOff x="0" y="0"/>
          <a:chExt cx="0" cy="0"/>
        </a:xfrm>
      </p:grpSpPr>
      <p:sp>
        <p:nvSpPr>
          <p:cNvPr id="11" name="Title 10">
            <a:extLst>
              <a:ext uri="{FF2B5EF4-FFF2-40B4-BE49-F238E27FC236}">
                <a16:creationId xmlns:a16="http://schemas.microsoft.com/office/drawing/2014/main" id="{2006E153-7622-AF38-2C79-CB934D91E5C2}"/>
              </a:ext>
            </a:extLst>
          </p:cNvPr>
          <p:cNvSpPr>
            <a:spLocks noGrp="1"/>
          </p:cNvSpPr>
          <p:nvPr>
            <p:ph type="title"/>
          </p:nvPr>
        </p:nvSpPr>
        <p:spPr>
          <a:xfrm>
            <a:off x="457200" y="690880"/>
            <a:ext cx="11267440" cy="479323"/>
          </a:xfrm>
        </p:spPr>
        <p:txBody>
          <a:bodyPr>
            <a:normAutofit fontScale="90000"/>
          </a:bodyPr>
          <a:lstStyle/>
          <a:p>
            <a:r>
              <a:rPr lang="en-US" dirty="0"/>
              <a:t>No shows by age group</a:t>
            </a:r>
          </a:p>
        </p:txBody>
      </p:sp>
      <p:sp>
        <p:nvSpPr>
          <p:cNvPr id="3" name="Content Placeholder 2">
            <a:extLst>
              <a:ext uri="{FF2B5EF4-FFF2-40B4-BE49-F238E27FC236}">
                <a16:creationId xmlns:a16="http://schemas.microsoft.com/office/drawing/2014/main" id="{DDC3F4D8-61B1-DB4F-3130-F23DEBC9CF2F}"/>
              </a:ext>
            </a:extLst>
          </p:cNvPr>
          <p:cNvSpPr>
            <a:spLocks noGrp="1"/>
          </p:cNvSpPr>
          <p:nvPr>
            <p:ph sz="half" idx="13"/>
          </p:nvPr>
        </p:nvSpPr>
        <p:spPr>
          <a:xfrm>
            <a:off x="457200" y="2187362"/>
            <a:ext cx="3357093" cy="3633047"/>
          </a:xfrm>
        </p:spPr>
        <p:txBody>
          <a:bodyPr/>
          <a:lstStyle/>
          <a:p>
            <a:pPr marL="0" indent="0">
              <a:buNone/>
            </a:pPr>
            <a:r>
              <a:rPr lang="en-US" dirty="0"/>
              <a:t>First I looked at the no shows on a histogram for all ages in 5 year bins. I noticed that there were more no shows toward the younger ages, so next I looked at no shows just among children.</a:t>
            </a:r>
          </a:p>
        </p:txBody>
      </p:sp>
      <mc:AlternateContent xmlns:mc="http://schemas.openxmlformats.org/markup-compatibility/2006" xmlns:cx1="http://schemas.microsoft.com/office/drawing/2015/9/8/chartex">
        <mc:Choice Requires="cx1">
          <p:graphicFrame>
            <p:nvGraphicFramePr>
              <p:cNvPr id="2" name="Chart 1">
                <a:extLst>
                  <a:ext uri="{FF2B5EF4-FFF2-40B4-BE49-F238E27FC236}">
                    <a16:creationId xmlns:a16="http://schemas.microsoft.com/office/drawing/2014/main" id="{91250138-792C-A951-389F-936748EF896D}"/>
                  </a:ext>
                </a:extLst>
              </p:cNvPr>
              <p:cNvGraphicFramePr/>
              <p:nvPr>
                <p:extLst>
                  <p:ext uri="{D42A27DB-BD31-4B8C-83A1-F6EECF244321}">
                    <p14:modId xmlns:p14="http://schemas.microsoft.com/office/powerpoint/2010/main" val="2995388968"/>
                  </p:ext>
                </p:extLst>
              </p:nvPr>
            </p:nvGraphicFramePr>
            <p:xfrm>
              <a:off x="3802018" y="1712756"/>
              <a:ext cx="8067675" cy="4229100"/>
            </p:xfrm>
            <a:graphic>
              <a:graphicData uri="http://schemas.microsoft.com/office/drawing/2014/chartex">
                <cx:chart xmlns:cx="http://schemas.microsoft.com/office/drawing/2014/chartex" xmlns:r="http://schemas.openxmlformats.org/officeDocument/2006/relationships" r:id="rId3"/>
              </a:graphicData>
            </a:graphic>
          </p:graphicFrame>
        </mc:Choice>
        <mc:Fallback xmlns="">
          <p:pic>
            <p:nvPicPr>
              <p:cNvPr id="2" name="Chart 1">
                <a:extLst>
                  <a:ext uri="{FF2B5EF4-FFF2-40B4-BE49-F238E27FC236}">
                    <a16:creationId xmlns:a16="http://schemas.microsoft.com/office/drawing/2014/main" id="{91250138-792C-A951-389F-936748EF896D}"/>
                  </a:ext>
                </a:extLst>
              </p:cNvPr>
              <p:cNvPicPr>
                <a:picLocks noGrp="1" noRot="1" noChangeAspect="1" noMove="1" noResize="1" noEditPoints="1" noAdjustHandles="1" noChangeArrowheads="1" noChangeShapeType="1"/>
              </p:cNvPicPr>
              <p:nvPr/>
            </p:nvPicPr>
            <p:blipFill>
              <a:blip r:embed="rId4"/>
              <a:stretch>
                <a:fillRect/>
              </a:stretch>
            </p:blipFill>
            <p:spPr>
              <a:xfrm>
                <a:off x="3802018" y="1712756"/>
                <a:ext cx="8067675" cy="4229100"/>
              </a:xfrm>
              <a:prstGeom prst="rect">
                <a:avLst/>
              </a:prstGeom>
            </p:spPr>
          </p:pic>
        </mc:Fallback>
      </mc:AlternateContent>
    </p:spTree>
    <p:extLst>
      <p:ext uri="{BB962C8B-B14F-4D97-AF65-F5344CB8AC3E}">
        <p14:creationId xmlns:p14="http://schemas.microsoft.com/office/powerpoint/2010/main" val="35058398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C17304-DA18-E851-14E9-3D2882CAF1B5}"/>
            </a:ext>
          </a:extLst>
        </p:cNvPr>
        <p:cNvGrpSpPr/>
        <p:nvPr/>
      </p:nvGrpSpPr>
      <p:grpSpPr>
        <a:xfrm>
          <a:off x="0" y="0"/>
          <a:ext cx="0" cy="0"/>
          <a:chOff x="0" y="0"/>
          <a:chExt cx="0" cy="0"/>
        </a:xfrm>
      </p:grpSpPr>
      <p:sp>
        <p:nvSpPr>
          <p:cNvPr id="11" name="Title 10">
            <a:extLst>
              <a:ext uri="{FF2B5EF4-FFF2-40B4-BE49-F238E27FC236}">
                <a16:creationId xmlns:a16="http://schemas.microsoft.com/office/drawing/2014/main" id="{B7761AEB-749A-2B89-8ECB-B7C2539000B2}"/>
              </a:ext>
            </a:extLst>
          </p:cNvPr>
          <p:cNvSpPr>
            <a:spLocks noGrp="1"/>
          </p:cNvSpPr>
          <p:nvPr>
            <p:ph type="title"/>
          </p:nvPr>
        </p:nvSpPr>
        <p:spPr>
          <a:xfrm>
            <a:off x="457200" y="690880"/>
            <a:ext cx="11267440" cy="479323"/>
          </a:xfrm>
        </p:spPr>
        <p:txBody>
          <a:bodyPr>
            <a:normAutofit fontScale="90000"/>
          </a:bodyPr>
          <a:lstStyle/>
          <a:p>
            <a:r>
              <a:rPr lang="en-US" dirty="0"/>
              <a:t>No shows by age group (Children only)</a:t>
            </a:r>
          </a:p>
        </p:txBody>
      </p:sp>
      <p:sp>
        <p:nvSpPr>
          <p:cNvPr id="3" name="Content Placeholder 2">
            <a:extLst>
              <a:ext uri="{FF2B5EF4-FFF2-40B4-BE49-F238E27FC236}">
                <a16:creationId xmlns:a16="http://schemas.microsoft.com/office/drawing/2014/main" id="{9DF3D3F2-E1CA-7EBF-A225-8C2354AE286B}"/>
              </a:ext>
            </a:extLst>
          </p:cNvPr>
          <p:cNvSpPr>
            <a:spLocks noGrp="1"/>
          </p:cNvSpPr>
          <p:nvPr>
            <p:ph sz="half" idx="13"/>
          </p:nvPr>
        </p:nvSpPr>
        <p:spPr/>
        <p:txBody>
          <a:bodyPr/>
          <a:lstStyle/>
          <a:p>
            <a:pPr marL="0" indent="0">
              <a:buNone/>
            </a:pPr>
            <a:r>
              <a:rPr lang="en-US" dirty="0"/>
              <a:t>When I made this chart for no shows among children, there were overwhelmingly more no shows for children under age 1 than any other group.</a:t>
            </a:r>
          </a:p>
        </p:txBody>
      </p:sp>
      <mc:AlternateContent xmlns:mc="http://schemas.openxmlformats.org/markup-compatibility/2006" xmlns:cx1="http://schemas.microsoft.com/office/drawing/2015/9/8/chartex">
        <mc:Choice Requires="cx1">
          <p:graphicFrame>
            <p:nvGraphicFramePr>
              <p:cNvPr id="2" name="Chart 1">
                <a:extLst>
                  <a:ext uri="{FF2B5EF4-FFF2-40B4-BE49-F238E27FC236}">
                    <a16:creationId xmlns:a16="http://schemas.microsoft.com/office/drawing/2014/main" id="{57630C72-4A97-45CC-17DF-B67D040FE65B}"/>
                  </a:ext>
                </a:extLst>
              </p:cNvPr>
              <p:cNvGraphicFramePr/>
              <p:nvPr>
                <p:extLst>
                  <p:ext uri="{D42A27DB-BD31-4B8C-83A1-F6EECF244321}">
                    <p14:modId xmlns:p14="http://schemas.microsoft.com/office/powerpoint/2010/main" val="3018392702"/>
                  </p:ext>
                </p:extLst>
              </p:nvPr>
            </p:nvGraphicFramePr>
            <p:xfrm>
              <a:off x="4553411" y="1885182"/>
              <a:ext cx="6753225" cy="3781425"/>
            </p:xfrm>
            <a:graphic>
              <a:graphicData uri="http://schemas.microsoft.com/office/drawing/2014/chartex">
                <cx:chart xmlns:cx="http://schemas.microsoft.com/office/drawing/2014/chartex" xmlns:r="http://schemas.openxmlformats.org/officeDocument/2006/relationships" r:id="rId3"/>
              </a:graphicData>
            </a:graphic>
          </p:graphicFrame>
        </mc:Choice>
        <mc:Fallback xmlns="">
          <p:pic>
            <p:nvPicPr>
              <p:cNvPr id="2" name="Chart 1">
                <a:extLst>
                  <a:ext uri="{FF2B5EF4-FFF2-40B4-BE49-F238E27FC236}">
                    <a16:creationId xmlns:a16="http://schemas.microsoft.com/office/drawing/2014/main" id="{57630C72-4A97-45CC-17DF-B67D040FE65B}"/>
                  </a:ext>
                </a:extLst>
              </p:cNvPr>
              <p:cNvPicPr>
                <a:picLocks noGrp="1" noRot="1" noChangeAspect="1" noMove="1" noResize="1" noEditPoints="1" noAdjustHandles="1" noChangeArrowheads="1" noChangeShapeType="1"/>
              </p:cNvPicPr>
              <p:nvPr/>
            </p:nvPicPr>
            <p:blipFill>
              <a:blip r:embed="rId4"/>
              <a:stretch>
                <a:fillRect/>
              </a:stretch>
            </p:blipFill>
            <p:spPr>
              <a:xfrm>
                <a:off x="4553411" y="1885182"/>
                <a:ext cx="6753225" cy="3781425"/>
              </a:xfrm>
              <a:prstGeom prst="rect">
                <a:avLst/>
              </a:prstGeom>
            </p:spPr>
          </p:pic>
        </mc:Fallback>
      </mc:AlternateContent>
    </p:spTree>
    <p:extLst>
      <p:ext uri="{BB962C8B-B14F-4D97-AF65-F5344CB8AC3E}">
        <p14:creationId xmlns:p14="http://schemas.microsoft.com/office/powerpoint/2010/main" val="42513561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96C93A-46D6-0D4F-8BEB-DE5A8410AF22}"/>
            </a:ext>
          </a:extLst>
        </p:cNvPr>
        <p:cNvGrpSpPr/>
        <p:nvPr/>
      </p:nvGrpSpPr>
      <p:grpSpPr>
        <a:xfrm>
          <a:off x="0" y="0"/>
          <a:ext cx="0" cy="0"/>
          <a:chOff x="0" y="0"/>
          <a:chExt cx="0" cy="0"/>
        </a:xfrm>
      </p:grpSpPr>
      <p:sp>
        <p:nvSpPr>
          <p:cNvPr id="11" name="Title 10">
            <a:extLst>
              <a:ext uri="{FF2B5EF4-FFF2-40B4-BE49-F238E27FC236}">
                <a16:creationId xmlns:a16="http://schemas.microsoft.com/office/drawing/2014/main" id="{3CE30B04-27AC-2ACE-A4BE-9A8FE6B39DC4}"/>
              </a:ext>
            </a:extLst>
          </p:cNvPr>
          <p:cNvSpPr>
            <a:spLocks noGrp="1"/>
          </p:cNvSpPr>
          <p:nvPr>
            <p:ph type="title"/>
          </p:nvPr>
        </p:nvSpPr>
        <p:spPr>
          <a:xfrm>
            <a:off x="457200" y="690880"/>
            <a:ext cx="11267440" cy="479323"/>
          </a:xfrm>
        </p:spPr>
        <p:txBody>
          <a:bodyPr>
            <a:normAutofit fontScale="90000"/>
          </a:bodyPr>
          <a:lstStyle/>
          <a:p>
            <a:r>
              <a:rPr lang="en-US" dirty="0"/>
              <a:t>No shows by Number of days between scheduling &amp; appointment</a:t>
            </a:r>
          </a:p>
        </p:txBody>
      </p:sp>
      <p:sp>
        <p:nvSpPr>
          <p:cNvPr id="3" name="Content Placeholder 2">
            <a:extLst>
              <a:ext uri="{FF2B5EF4-FFF2-40B4-BE49-F238E27FC236}">
                <a16:creationId xmlns:a16="http://schemas.microsoft.com/office/drawing/2014/main" id="{1F5ED9E8-8D3D-BD14-5934-74D7C8CB7661}"/>
              </a:ext>
            </a:extLst>
          </p:cNvPr>
          <p:cNvSpPr>
            <a:spLocks noGrp="1"/>
          </p:cNvSpPr>
          <p:nvPr>
            <p:ph sz="half" idx="13"/>
          </p:nvPr>
        </p:nvSpPr>
        <p:spPr/>
        <p:txBody>
          <a:bodyPr/>
          <a:lstStyle/>
          <a:p>
            <a:pPr marL="0" indent="0">
              <a:buNone/>
            </a:pPr>
            <a:r>
              <a:rPr lang="en-US" dirty="0"/>
              <a:t>Finally, I looked at the number of days between scheduling the appointment and the actual appointment. Nearly half of the no shows were appointments that had been scheduled within the next 10 days. </a:t>
            </a:r>
          </a:p>
        </p:txBody>
      </p:sp>
      <mc:AlternateContent xmlns:mc="http://schemas.openxmlformats.org/markup-compatibility/2006" xmlns:cx1="http://schemas.microsoft.com/office/drawing/2015/9/8/chartex">
        <mc:Choice Requires="cx1">
          <p:graphicFrame>
            <p:nvGraphicFramePr>
              <p:cNvPr id="4" name="Chart 3">
                <a:extLst>
                  <a:ext uri="{FF2B5EF4-FFF2-40B4-BE49-F238E27FC236}">
                    <a16:creationId xmlns:a16="http://schemas.microsoft.com/office/drawing/2014/main" id="{3008AA84-2E3A-C4FE-D464-915921D43732}"/>
                  </a:ext>
                </a:extLst>
              </p:cNvPr>
              <p:cNvGraphicFramePr/>
              <p:nvPr>
                <p:extLst>
                  <p:ext uri="{D42A27DB-BD31-4B8C-83A1-F6EECF244321}">
                    <p14:modId xmlns:p14="http://schemas.microsoft.com/office/powerpoint/2010/main" val="3378344365"/>
                  </p:ext>
                </p:extLst>
              </p:nvPr>
            </p:nvGraphicFramePr>
            <p:xfrm>
              <a:off x="4120792" y="1798535"/>
              <a:ext cx="7249754" cy="4028460"/>
            </p:xfrm>
            <a:graphic>
              <a:graphicData uri="http://schemas.microsoft.com/office/drawing/2014/chartex">
                <cx:chart xmlns:cx="http://schemas.microsoft.com/office/drawing/2014/chartex" xmlns:r="http://schemas.openxmlformats.org/officeDocument/2006/relationships" r:id="rId3"/>
              </a:graphicData>
            </a:graphic>
          </p:graphicFrame>
        </mc:Choice>
        <mc:Fallback xmlns="">
          <p:pic>
            <p:nvPicPr>
              <p:cNvPr id="4" name="Chart 3">
                <a:extLst>
                  <a:ext uri="{FF2B5EF4-FFF2-40B4-BE49-F238E27FC236}">
                    <a16:creationId xmlns:a16="http://schemas.microsoft.com/office/drawing/2014/main" id="{3008AA84-2E3A-C4FE-D464-915921D43732}"/>
                  </a:ext>
                </a:extLst>
              </p:cNvPr>
              <p:cNvPicPr>
                <a:picLocks noGrp="1" noRot="1" noChangeAspect="1" noMove="1" noResize="1" noEditPoints="1" noAdjustHandles="1" noChangeArrowheads="1" noChangeShapeType="1"/>
              </p:cNvPicPr>
              <p:nvPr/>
            </p:nvPicPr>
            <p:blipFill>
              <a:blip r:embed="rId4"/>
              <a:stretch>
                <a:fillRect/>
              </a:stretch>
            </p:blipFill>
            <p:spPr>
              <a:xfrm>
                <a:off x="4120792" y="1798535"/>
                <a:ext cx="7249754" cy="4028460"/>
              </a:xfrm>
              <a:prstGeom prst="rect">
                <a:avLst/>
              </a:prstGeom>
            </p:spPr>
          </p:pic>
        </mc:Fallback>
      </mc:AlternateContent>
    </p:spTree>
    <p:extLst>
      <p:ext uri="{BB962C8B-B14F-4D97-AF65-F5344CB8AC3E}">
        <p14:creationId xmlns:p14="http://schemas.microsoft.com/office/powerpoint/2010/main" val="5915818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EBA544F6-BF8C-2C87-3906-146BEDB4C299}"/>
              </a:ext>
            </a:extLst>
          </p:cNvPr>
          <p:cNvSpPr>
            <a:spLocks noGrp="1"/>
          </p:cNvSpPr>
          <p:nvPr>
            <p:ph type="title"/>
          </p:nvPr>
        </p:nvSpPr>
        <p:spPr/>
        <p:txBody>
          <a:bodyPr/>
          <a:lstStyle/>
          <a:p>
            <a:r>
              <a:rPr lang="en-US" dirty="0"/>
              <a:t>conclusions</a:t>
            </a:r>
          </a:p>
        </p:txBody>
      </p:sp>
      <p:sp>
        <p:nvSpPr>
          <p:cNvPr id="3" name="Content Placeholder 2">
            <a:extLst>
              <a:ext uri="{FF2B5EF4-FFF2-40B4-BE49-F238E27FC236}">
                <a16:creationId xmlns:a16="http://schemas.microsoft.com/office/drawing/2014/main" id="{68A5FD2B-E3E5-1C2B-0151-21F216B14A33}"/>
              </a:ext>
            </a:extLst>
          </p:cNvPr>
          <p:cNvSpPr>
            <a:spLocks noGrp="1"/>
          </p:cNvSpPr>
          <p:nvPr>
            <p:ph sz="half" idx="13"/>
          </p:nvPr>
        </p:nvSpPr>
        <p:spPr>
          <a:xfrm>
            <a:off x="457200" y="2187362"/>
            <a:ext cx="11265309" cy="3633047"/>
          </a:xfrm>
          <a:noFill/>
        </p:spPr>
        <p:txBody>
          <a:bodyPr>
            <a:normAutofit/>
          </a:bodyPr>
          <a:lstStyle/>
          <a:p>
            <a:r>
              <a:rPr lang="en-US" dirty="0"/>
              <a:t>The age group at most risk of no showing are children under age 1.</a:t>
            </a:r>
          </a:p>
          <a:p>
            <a:r>
              <a:rPr lang="en-US" dirty="0"/>
              <a:t>Male and female patients no show at about the same rate.</a:t>
            </a:r>
          </a:p>
          <a:p>
            <a:r>
              <a:rPr lang="en-US" dirty="0"/>
              <a:t>Patients on scholarship no showed at a slightly higher rate than those not on scholarship.</a:t>
            </a:r>
          </a:p>
          <a:p>
            <a:r>
              <a:rPr lang="en-US" dirty="0"/>
              <a:t>More patients no showed earlier in the week.</a:t>
            </a:r>
          </a:p>
          <a:p>
            <a:r>
              <a:rPr lang="en-US" dirty="0"/>
              <a:t>More patients no showed to appointments they had scheduled within 10 days.</a:t>
            </a:r>
          </a:p>
        </p:txBody>
      </p:sp>
    </p:spTree>
    <p:extLst>
      <p:ext uri="{BB962C8B-B14F-4D97-AF65-F5344CB8AC3E}">
        <p14:creationId xmlns:p14="http://schemas.microsoft.com/office/powerpoint/2010/main" val="26769054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30">
            <a:extLst>
              <a:ext uri="{FF2B5EF4-FFF2-40B4-BE49-F238E27FC236}">
                <a16:creationId xmlns:a16="http://schemas.microsoft.com/office/drawing/2014/main" id="{B045D6AF-532B-394C-0C6F-38B6628CE9DF}"/>
              </a:ext>
            </a:extLst>
          </p:cNvPr>
          <p:cNvSpPr>
            <a:spLocks noGrp="1"/>
          </p:cNvSpPr>
          <p:nvPr>
            <p:ph type="title"/>
          </p:nvPr>
        </p:nvSpPr>
        <p:spPr/>
        <p:txBody>
          <a:bodyPr/>
          <a:lstStyle/>
          <a:p>
            <a:r>
              <a:rPr lang="en-US" dirty="0"/>
              <a:t>Thank you</a:t>
            </a:r>
          </a:p>
        </p:txBody>
      </p:sp>
      <p:sp>
        <p:nvSpPr>
          <p:cNvPr id="3" name="Content Placeholder 2">
            <a:extLst>
              <a:ext uri="{FF2B5EF4-FFF2-40B4-BE49-F238E27FC236}">
                <a16:creationId xmlns:a16="http://schemas.microsoft.com/office/drawing/2014/main" id="{2F59B25D-9615-9332-C32E-4F458417E11E}"/>
              </a:ext>
            </a:extLst>
          </p:cNvPr>
          <p:cNvSpPr>
            <a:spLocks noGrp="1"/>
          </p:cNvSpPr>
          <p:nvPr>
            <p:ph sz="quarter" idx="4"/>
          </p:nvPr>
        </p:nvSpPr>
        <p:spPr/>
        <p:txBody>
          <a:bodyPr/>
          <a:lstStyle/>
          <a:p>
            <a:endParaRPr lang="en-US" dirty="0"/>
          </a:p>
        </p:txBody>
      </p:sp>
      <p:pic>
        <p:nvPicPr>
          <p:cNvPr id="23" name="Picture Placeholder 22" descr="A group of people giving each other a high five">
            <a:extLst>
              <a:ext uri="{FF2B5EF4-FFF2-40B4-BE49-F238E27FC236}">
                <a16:creationId xmlns:a16="http://schemas.microsoft.com/office/drawing/2014/main" id="{D92A2E6E-E7AB-92FB-0E6F-133483021C22}"/>
              </a:ext>
            </a:extLst>
          </p:cNvPr>
          <p:cNvPicPr>
            <a:picLocks noGrp="1" noChangeAspect="1"/>
          </p:cNvPicPr>
          <p:nvPr>
            <p:ph type="pic" sz="quarter" idx="13"/>
          </p:nvPr>
        </p:nvPicPr>
        <p:blipFill rotWithShape="1">
          <a:blip r:embed="rId3"/>
          <a:srcRect l="6095" r="6095"/>
          <a:stretch/>
        </p:blipFill>
        <p:spPr/>
      </p:pic>
    </p:spTree>
    <p:extLst>
      <p:ext uri="{BB962C8B-B14F-4D97-AF65-F5344CB8AC3E}">
        <p14:creationId xmlns:p14="http://schemas.microsoft.com/office/powerpoint/2010/main" val="27709593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FB23E1E4-7CB2-923B-9D41-672CB85E05DA}"/>
              </a:ext>
            </a:extLst>
          </p:cNvPr>
          <p:cNvSpPr>
            <a:spLocks noGrp="1"/>
          </p:cNvSpPr>
          <p:nvPr>
            <p:ph type="title"/>
          </p:nvPr>
        </p:nvSpPr>
        <p:spPr/>
        <p:txBody>
          <a:bodyPr/>
          <a:lstStyle/>
          <a:p>
            <a:r>
              <a:rPr lang="en-US" dirty="0"/>
              <a:t>Table of contents</a:t>
            </a:r>
          </a:p>
        </p:txBody>
      </p:sp>
      <p:sp>
        <p:nvSpPr>
          <p:cNvPr id="8" name="Content Placeholder 7">
            <a:extLst>
              <a:ext uri="{FF2B5EF4-FFF2-40B4-BE49-F238E27FC236}">
                <a16:creationId xmlns:a16="http://schemas.microsoft.com/office/drawing/2014/main" id="{1A667A9A-3428-68BE-D555-0DE1859FDF8A}"/>
              </a:ext>
            </a:extLst>
          </p:cNvPr>
          <p:cNvSpPr>
            <a:spLocks noGrp="1"/>
          </p:cNvSpPr>
          <p:nvPr>
            <p:ph sz="quarter" idx="4"/>
          </p:nvPr>
        </p:nvSpPr>
        <p:spPr/>
        <p:txBody>
          <a:bodyPr>
            <a:normAutofit/>
          </a:bodyPr>
          <a:lstStyle/>
          <a:p>
            <a:pPr marL="285750" indent="-285750">
              <a:buFont typeface="Arial" panose="05020102010507070707" pitchFamily="18" charset="2"/>
              <a:buChar char="•"/>
            </a:pPr>
            <a:r>
              <a:rPr lang="en-US" dirty="0"/>
              <a:t>Dataset information</a:t>
            </a:r>
          </a:p>
          <a:p>
            <a:pPr marL="285750" indent="-285750">
              <a:buFont typeface="Arial" panose="05020102010507070707" pitchFamily="18" charset="2"/>
              <a:buChar char="•"/>
            </a:pPr>
            <a:r>
              <a:rPr lang="en-US" dirty="0"/>
              <a:t>Research Question</a:t>
            </a:r>
          </a:p>
          <a:p>
            <a:pPr marL="285750" indent="-285750">
              <a:buFont typeface="Arial" panose="05020102010507070707" pitchFamily="18" charset="2"/>
              <a:buChar char="•"/>
            </a:pPr>
            <a:r>
              <a:rPr lang="en-US" dirty="0"/>
              <a:t>Methodology</a:t>
            </a:r>
          </a:p>
          <a:p>
            <a:pPr marL="285750" indent="-285750">
              <a:buFont typeface="Arial" panose="05020102010507070707" pitchFamily="18" charset="2"/>
              <a:buChar char="•"/>
            </a:pPr>
            <a:r>
              <a:rPr lang="en-US" dirty="0"/>
              <a:t>Visualizations</a:t>
            </a:r>
          </a:p>
          <a:p>
            <a:pPr marL="285750" indent="-285750">
              <a:buFont typeface="Arial" panose="05020102010507070707" pitchFamily="18" charset="2"/>
              <a:buChar char="•"/>
            </a:pPr>
            <a:r>
              <a:rPr lang="en-US" dirty="0"/>
              <a:t>Results</a:t>
            </a:r>
          </a:p>
          <a:p>
            <a:pPr marL="285750" indent="-285750">
              <a:buFont typeface="Arial" panose="05020102010507070707" pitchFamily="18" charset="2"/>
              <a:buChar char="•"/>
            </a:pPr>
            <a:r>
              <a:rPr lang="en-US" dirty="0"/>
              <a:t>Conclusion</a:t>
            </a:r>
          </a:p>
        </p:txBody>
      </p:sp>
      <p:pic>
        <p:nvPicPr>
          <p:cNvPr id="34" name="Picture Placeholder 21" descr="A close-up of a stethoscope">
            <a:extLst>
              <a:ext uri="{FF2B5EF4-FFF2-40B4-BE49-F238E27FC236}">
                <a16:creationId xmlns:a16="http://schemas.microsoft.com/office/drawing/2014/main" id="{63F55FD3-B051-BD22-347E-065B72C87E1C}"/>
              </a:ext>
            </a:extLst>
          </p:cNvPr>
          <p:cNvPicPr>
            <a:picLocks noGrp="1" noChangeAspect="1"/>
          </p:cNvPicPr>
          <p:nvPr>
            <p:ph type="pic" sz="quarter" idx="13"/>
          </p:nvPr>
        </p:nvPicPr>
        <p:blipFill>
          <a:blip r:embed="rId3"/>
          <a:srcRect l="148" r="148"/>
          <a:stretch/>
        </p:blipFill>
        <p:spPr/>
      </p:pic>
    </p:spTree>
    <p:extLst>
      <p:ext uri="{BB962C8B-B14F-4D97-AF65-F5344CB8AC3E}">
        <p14:creationId xmlns:p14="http://schemas.microsoft.com/office/powerpoint/2010/main" val="22011259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Placeholder 18" descr="A close-up of a person wearing scrubs">
            <a:extLst>
              <a:ext uri="{FF2B5EF4-FFF2-40B4-BE49-F238E27FC236}">
                <a16:creationId xmlns:a16="http://schemas.microsoft.com/office/drawing/2014/main" id="{B92D438B-6D57-86B9-0B77-0CC42EC18FF0}"/>
              </a:ext>
            </a:extLst>
          </p:cNvPr>
          <p:cNvPicPr>
            <a:picLocks noGrp="1" noChangeAspect="1"/>
          </p:cNvPicPr>
          <p:nvPr>
            <p:ph type="pic" sz="quarter" idx="13"/>
          </p:nvPr>
        </p:nvPicPr>
        <p:blipFill>
          <a:blip r:embed="rId3"/>
          <a:srcRect t="163" b="163"/>
          <a:stretch/>
        </p:blipFill>
        <p:spPr/>
      </p:pic>
      <p:sp>
        <p:nvSpPr>
          <p:cNvPr id="3" name="Subtitle 2">
            <a:extLst>
              <a:ext uri="{FF2B5EF4-FFF2-40B4-BE49-F238E27FC236}">
                <a16:creationId xmlns:a16="http://schemas.microsoft.com/office/drawing/2014/main" id="{14123669-62C5-6458-0BD8-DE786A40EF53}"/>
              </a:ext>
            </a:extLst>
          </p:cNvPr>
          <p:cNvSpPr txBox="1">
            <a:spLocks/>
          </p:cNvSpPr>
          <p:nvPr/>
        </p:nvSpPr>
        <p:spPr>
          <a:xfrm>
            <a:off x="1524000" y="5070763"/>
            <a:ext cx="9144000" cy="1494236"/>
          </a:xfrm>
          <a:prstGeom prst="rect">
            <a:avLst/>
          </a:prstGeom>
          <a:noFill/>
        </p:spPr>
        <p:txBody>
          <a:bodyPr lIns="91440" tIns="45720" rIns="91440" bIns="45720" anchor="t"/>
          <a:lstStyle>
            <a:lvl1pPr marL="306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8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6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None/>
            </a:pPr>
            <a:r>
              <a:rPr lang="en-US" dirty="0">
                <a:hlinkClick r:id="rId4"/>
              </a:rPr>
              <a:t>This dataset</a:t>
            </a:r>
            <a:r>
              <a:rPr lang="en-US" dirty="0"/>
              <a:t> is made up of </a:t>
            </a:r>
            <a:r>
              <a:rPr lang="en-US" dirty="0">
                <a:ea typeface="+mn-lt"/>
                <a:cs typeface="+mn-lt"/>
              </a:rPr>
              <a:t>110,527</a:t>
            </a:r>
            <a:r>
              <a:rPr lang="en-US" dirty="0"/>
              <a:t> medical appointments in a city in Brazil over a few months in 2016. It has 14 variables, which include demographic information (gender and age), dates (date scheduled and date of appointment), medical details (certain conditions), and whether or not the patient no showed. I cleaned the data and created new variables based on the provided variables (day of the week, days between scheduling and appointment date). </a:t>
            </a:r>
          </a:p>
        </p:txBody>
      </p:sp>
      <p:sp>
        <p:nvSpPr>
          <p:cNvPr id="4" name="Title 12">
            <a:extLst>
              <a:ext uri="{FF2B5EF4-FFF2-40B4-BE49-F238E27FC236}">
                <a16:creationId xmlns:a16="http://schemas.microsoft.com/office/drawing/2014/main" id="{E453B52A-0F31-D503-DCAD-F0D94592EB7C}"/>
              </a:ext>
            </a:extLst>
          </p:cNvPr>
          <p:cNvSpPr txBox="1">
            <a:spLocks/>
          </p:cNvSpPr>
          <p:nvPr/>
        </p:nvSpPr>
        <p:spPr>
          <a:xfrm>
            <a:off x="446468" y="2979741"/>
            <a:ext cx="3657600" cy="2100851"/>
          </a:xfrm>
          <a:prstGeom prst="rect">
            <a:avLst/>
          </a:prstGeom>
        </p:spPr>
        <p:txBody>
          <a:bodyPr vert="horz" lIns="91440" tIns="45720" rIns="91440" bIns="45720" rtlCol="0" anchor="b">
            <a:noAutofit/>
          </a:bodyPr>
          <a:lstStyle>
            <a:lvl1pPr algn="ctr" defTabSz="457200" rtl="0" eaLnBrk="1" latinLnBrk="0" hangingPunct="1">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Dataset</a:t>
            </a:r>
          </a:p>
        </p:txBody>
      </p:sp>
    </p:spTree>
    <p:extLst>
      <p:ext uri="{BB962C8B-B14F-4D97-AF65-F5344CB8AC3E}">
        <p14:creationId xmlns:p14="http://schemas.microsoft.com/office/powerpoint/2010/main" val="17218416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866CF7-69F4-F432-4747-28EF15528DB9}"/>
              </a:ext>
            </a:extLst>
          </p:cNvPr>
          <p:cNvSpPr>
            <a:spLocks noGrp="1"/>
          </p:cNvSpPr>
          <p:nvPr>
            <p:ph type="ctrTitle"/>
          </p:nvPr>
        </p:nvSpPr>
        <p:spPr/>
        <p:txBody>
          <a:bodyPr/>
          <a:lstStyle/>
          <a:p>
            <a:r>
              <a:rPr lang="en-US" dirty="0"/>
              <a:t>RESEARCH QUESTION</a:t>
            </a:r>
          </a:p>
        </p:txBody>
      </p:sp>
      <p:sp>
        <p:nvSpPr>
          <p:cNvPr id="3" name="Subtitle 2">
            <a:extLst>
              <a:ext uri="{FF2B5EF4-FFF2-40B4-BE49-F238E27FC236}">
                <a16:creationId xmlns:a16="http://schemas.microsoft.com/office/drawing/2014/main" id="{44082E89-DB15-6D26-7098-DA9792B0B085}"/>
              </a:ext>
            </a:extLst>
          </p:cNvPr>
          <p:cNvSpPr>
            <a:spLocks noGrp="1"/>
          </p:cNvSpPr>
          <p:nvPr>
            <p:ph type="subTitle" idx="1"/>
          </p:nvPr>
        </p:nvSpPr>
        <p:spPr/>
        <p:txBody>
          <a:bodyPr/>
          <a:lstStyle/>
          <a:p>
            <a:r>
              <a:rPr lang="en-US" dirty="0"/>
              <a:t>Which groups of people are more likely to no show a medical appointment?</a:t>
            </a:r>
          </a:p>
        </p:txBody>
      </p:sp>
      <p:pic>
        <p:nvPicPr>
          <p:cNvPr id="21" name="Picture Placeholder 20" descr="A person in a white coat with a stethoscope around her neck">
            <a:extLst>
              <a:ext uri="{FF2B5EF4-FFF2-40B4-BE49-F238E27FC236}">
                <a16:creationId xmlns:a16="http://schemas.microsoft.com/office/drawing/2014/main" id="{244AC564-6A07-A90A-B027-67CD2423BBD3}"/>
              </a:ext>
            </a:extLst>
          </p:cNvPr>
          <p:cNvPicPr>
            <a:picLocks noGrp="1" noChangeAspect="1"/>
          </p:cNvPicPr>
          <p:nvPr>
            <p:ph type="pic" sz="quarter" idx="13"/>
          </p:nvPr>
        </p:nvPicPr>
        <p:blipFill>
          <a:blip r:embed="rId3"/>
          <a:srcRect t="354" b="354"/>
          <a:stretch/>
        </p:blipFill>
        <p:spPr/>
      </p:pic>
    </p:spTree>
    <p:extLst>
      <p:ext uri="{BB962C8B-B14F-4D97-AF65-F5344CB8AC3E}">
        <p14:creationId xmlns:p14="http://schemas.microsoft.com/office/powerpoint/2010/main" val="16053062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E618A4-5020-A570-BAAC-71C22849B320}"/>
              </a:ext>
            </a:extLst>
          </p:cNvPr>
          <p:cNvSpPr>
            <a:spLocks noGrp="1"/>
          </p:cNvSpPr>
          <p:nvPr>
            <p:ph type="title"/>
          </p:nvPr>
        </p:nvSpPr>
        <p:spPr/>
        <p:txBody>
          <a:bodyPr/>
          <a:lstStyle/>
          <a:p>
            <a:r>
              <a:rPr lang="en-US" dirty="0"/>
              <a:t>METHODOLOGY</a:t>
            </a:r>
          </a:p>
        </p:txBody>
      </p:sp>
      <p:pic>
        <p:nvPicPr>
          <p:cNvPr id="16" name="Picture Placeholder 15" descr="A group of surgeons wearing surgical caps and masks">
            <a:extLst>
              <a:ext uri="{FF2B5EF4-FFF2-40B4-BE49-F238E27FC236}">
                <a16:creationId xmlns:a16="http://schemas.microsoft.com/office/drawing/2014/main" id="{6EFD6230-A50E-3A63-7B72-59A8449CAEE2}"/>
              </a:ext>
            </a:extLst>
          </p:cNvPr>
          <p:cNvPicPr>
            <a:picLocks noGrp="1" noChangeAspect="1"/>
          </p:cNvPicPr>
          <p:nvPr>
            <p:ph type="pic" sz="quarter" idx="19"/>
          </p:nvPr>
        </p:nvPicPr>
        <p:blipFill rotWithShape="1">
          <a:blip r:embed="rId3"/>
          <a:srcRect t="35757" b="35757"/>
          <a:stretch/>
        </p:blipFill>
        <p:spPr/>
      </p:pic>
      <p:sp>
        <p:nvSpPr>
          <p:cNvPr id="10" name="Content Placeholder 9">
            <a:extLst>
              <a:ext uri="{FF2B5EF4-FFF2-40B4-BE49-F238E27FC236}">
                <a16:creationId xmlns:a16="http://schemas.microsoft.com/office/drawing/2014/main" id="{C9475E86-FFB0-87BC-084C-C728916152B0}"/>
              </a:ext>
            </a:extLst>
          </p:cNvPr>
          <p:cNvSpPr>
            <a:spLocks noGrp="1"/>
          </p:cNvSpPr>
          <p:nvPr>
            <p:ph sz="quarter" idx="4"/>
          </p:nvPr>
        </p:nvSpPr>
        <p:spPr/>
        <p:txBody>
          <a:bodyPr/>
          <a:lstStyle/>
          <a:p>
            <a:pPr marL="283210" indent="-283210"/>
            <a:r>
              <a:rPr lang="en-US" dirty="0"/>
              <a:t>Looking at overall demographics/attributes of the patient group</a:t>
            </a:r>
          </a:p>
          <a:p>
            <a:pPr marL="283210" indent="-283210"/>
            <a:r>
              <a:rPr lang="en-US" dirty="0"/>
              <a:t>Looking at differences between the "no show" group and patients who attended appointments</a:t>
            </a:r>
          </a:p>
          <a:p>
            <a:pPr marL="283210" indent="-283210"/>
            <a:r>
              <a:rPr lang="en-US" dirty="0"/>
              <a:t>Identify groups at higher risk of "no showing"</a:t>
            </a:r>
          </a:p>
          <a:p>
            <a:pPr marL="283210" indent="-283210"/>
            <a:r>
              <a:rPr lang="en-US" dirty="0"/>
              <a:t>Summarize dataset for medical group</a:t>
            </a:r>
          </a:p>
        </p:txBody>
      </p:sp>
    </p:spTree>
    <p:extLst>
      <p:ext uri="{BB962C8B-B14F-4D97-AF65-F5344CB8AC3E}">
        <p14:creationId xmlns:p14="http://schemas.microsoft.com/office/powerpoint/2010/main" val="36958200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FF0FD1A0-C075-EE18-B3AE-363C242D0BCE}"/>
              </a:ext>
            </a:extLst>
          </p:cNvPr>
          <p:cNvSpPr>
            <a:spLocks noGrp="1"/>
          </p:cNvSpPr>
          <p:nvPr>
            <p:ph type="title"/>
          </p:nvPr>
        </p:nvSpPr>
        <p:spPr>
          <a:xfrm>
            <a:off x="457200" y="690880"/>
            <a:ext cx="11267440" cy="479323"/>
          </a:xfrm>
        </p:spPr>
        <p:txBody>
          <a:bodyPr>
            <a:normAutofit fontScale="90000"/>
          </a:bodyPr>
          <a:lstStyle/>
          <a:p>
            <a:r>
              <a:rPr lang="en-US" dirty="0"/>
              <a:t>Overall no show counts</a:t>
            </a:r>
          </a:p>
        </p:txBody>
      </p:sp>
      <p:sp>
        <p:nvSpPr>
          <p:cNvPr id="3" name="Content Placeholder 2">
            <a:extLst>
              <a:ext uri="{FF2B5EF4-FFF2-40B4-BE49-F238E27FC236}">
                <a16:creationId xmlns:a16="http://schemas.microsoft.com/office/drawing/2014/main" id="{E6932F3C-65B4-CFB6-3A46-48660018E44A}"/>
              </a:ext>
            </a:extLst>
          </p:cNvPr>
          <p:cNvSpPr>
            <a:spLocks noGrp="1"/>
          </p:cNvSpPr>
          <p:nvPr>
            <p:ph sz="half" idx="13"/>
          </p:nvPr>
        </p:nvSpPr>
        <p:spPr/>
        <p:txBody>
          <a:bodyPr/>
          <a:lstStyle/>
          <a:p>
            <a:pPr marL="0" indent="0">
              <a:buNone/>
            </a:pPr>
            <a:r>
              <a:rPr lang="en-US" dirty="0"/>
              <a:t>Out of 110,527 appointments, 22,319 patients no showed, while 88, 208 attended their appointment.</a:t>
            </a:r>
          </a:p>
          <a:p>
            <a:pPr marL="0" indent="0">
              <a:buNone/>
            </a:pPr>
            <a:r>
              <a:rPr lang="en-US" dirty="0"/>
              <a:t>Going forward, I will break my analysis into comparing no shows and those who attended their appointments. I used pivot tables in Excel to get the information organized to make these charts.</a:t>
            </a:r>
          </a:p>
        </p:txBody>
      </p:sp>
      <p:graphicFrame>
        <p:nvGraphicFramePr>
          <p:cNvPr id="6" name="Chart 5">
            <a:extLst>
              <a:ext uri="{FF2B5EF4-FFF2-40B4-BE49-F238E27FC236}">
                <a16:creationId xmlns:a16="http://schemas.microsoft.com/office/drawing/2014/main" id="{D3F8215A-125A-3490-ED23-283CB5813CC0}"/>
              </a:ext>
            </a:extLst>
          </p:cNvPr>
          <p:cNvGraphicFramePr>
            <a:graphicFrameLocks/>
          </p:cNvGraphicFramePr>
          <p:nvPr>
            <p:extLst>
              <p:ext uri="{D42A27DB-BD31-4B8C-83A1-F6EECF244321}">
                <p14:modId xmlns:p14="http://schemas.microsoft.com/office/powerpoint/2010/main" val="484744135"/>
              </p:ext>
            </p:extLst>
          </p:nvPr>
        </p:nvGraphicFramePr>
        <p:xfrm>
          <a:off x="5004927" y="2035585"/>
          <a:ext cx="5665838" cy="3345425"/>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8374022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45F281-6D51-6AAE-BB4D-40C256339107}"/>
            </a:ext>
          </a:extLst>
        </p:cNvPr>
        <p:cNvGrpSpPr/>
        <p:nvPr/>
      </p:nvGrpSpPr>
      <p:grpSpPr>
        <a:xfrm>
          <a:off x="0" y="0"/>
          <a:ext cx="0" cy="0"/>
          <a:chOff x="0" y="0"/>
          <a:chExt cx="0" cy="0"/>
        </a:xfrm>
      </p:grpSpPr>
      <p:sp>
        <p:nvSpPr>
          <p:cNvPr id="11" name="Title 10">
            <a:extLst>
              <a:ext uri="{FF2B5EF4-FFF2-40B4-BE49-F238E27FC236}">
                <a16:creationId xmlns:a16="http://schemas.microsoft.com/office/drawing/2014/main" id="{86F13972-E8BF-7BA3-4390-1959049D3790}"/>
              </a:ext>
            </a:extLst>
          </p:cNvPr>
          <p:cNvSpPr>
            <a:spLocks noGrp="1"/>
          </p:cNvSpPr>
          <p:nvPr>
            <p:ph type="title"/>
          </p:nvPr>
        </p:nvSpPr>
        <p:spPr>
          <a:xfrm>
            <a:off x="457200" y="690880"/>
            <a:ext cx="11267440" cy="479323"/>
          </a:xfrm>
        </p:spPr>
        <p:txBody>
          <a:bodyPr>
            <a:normAutofit fontScale="90000"/>
          </a:bodyPr>
          <a:lstStyle/>
          <a:p>
            <a:r>
              <a:rPr lang="en-US" dirty="0"/>
              <a:t>No shows by gender</a:t>
            </a:r>
          </a:p>
        </p:txBody>
      </p:sp>
      <p:sp>
        <p:nvSpPr>
          <p:cNvPr id="3" name="Content Placeholder 2">
            <a:extLst>
              <a:ext uri="{FF2B5EF4-FFF2-40B4-BE49-F238E27FC236}">
                <a16:creationId xmlns:a16="http://schemas.microsoft.com/office/drawing/2014/main" id="{4B9605A9-A916-A148-26C4-EA5FBE40D387}"/>
              </a:ext>
            </a:extLst>
          </p:cNvPr>
          <p:cNvSpPr>
            <a:spLocks noGrp="1"/>
          </p:cNvSpPr>
          <p:nvPr>
            <p:ph sz="half" idx="13"/>
          </p:nvPr>
        </p:nvSpPr>
        <p:spPr/>
        <p:txBody>
          <a:bodyPr/>
          <a:lstStyle/>
          <a:p>
            <a:pPr marL="0" indent="0">
              <a:buNone/>
            </a:pPr>
            <a:r>
              <a:rPr lang="en-US" dirty="0"/>
              <a:t>When looking at the numbers, it appears that there are twice as many female patients who no showed as male patients. However, there are also about twice as many female patients in the dataset, so when we look at it proportionally, it is about the same amount of male and female patients who no show. </a:t>
            </a:r>
          </a:p>
        </p:txBody>
      </p:sp>
      <p:graphicFrame>
        <p:nvGraphicFramePr>
          <p:cNvPr id="4" name="Chart 3">
            <a:extLst>
              <a:ext uri="{FF2B5EF4-FFF2-40B4-BE49-F238E27FC236}">
                <a16:creationId xmlns:a16="http://schemas.microsoft.com/office/drawing/2014/main" id="{A4C1932F-4E07-8CCF-E7CE-BAD3F397554D}"/>
              </a:ext>
            </a:extLst>
          </p:cNvPr>
          <p:cNvGraphicFramePr>
            <a:graphicFrameLocks/>
          </p:cNvGraphicFramePr>
          <p:nvPr>
            <p:extLst>
              <p:ext uri="{D42A27DB-BD31-4B8C-83A1-F6EECF244321}">
                <p14:modId xmlns:p14="http://schemas.microsoft.com/office/powerpoint/2010/main" val="992973947"/>
              </p:ext>
            </p:extLst>
          </p:nvPr>
        </p:nvGraphicFramePr>
        <p:xfrm>
          <a:off x="5226152" y="1666876"/>
          <a:ext cx="5383161" cy="352978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5583679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12DE76-F3CE-37C1-F6CE-9B4A30AFD86E}"/>
            </a:ext>
          </a:extLst>
        </p:cNvPr>
        <p:cNvGrpSpPr/>
        <p:nvPr/>
      </p:nvGrpSpPr>
      <p:grpSpPr>
        <a:xfrm>
          <a:off x="0" y="0"/>
          <a:ext cx="0" cy="0"/>
          <a:chOff x="0" y="0"/>
          <a:chExt cx="0" cy="0"/>
        </a:xfrm>
      </p:grpSpPr>
      <p:sp>
        <p:nvSpPr>
          <p:cNvPr id="11" name="Title 10">
            <a:extLst>
              <a:ext uri="{FF2B5EF4-FFF2-40B4-BE49-F238E27FC236}">
                <a16:creationId xmlns:a16="http://schemas.microsoft.com/office/drawing/2014/main" id="{80748C79-3650-E057-1585-B5C5F0CFFAAA}"/>
              </a:ext>
            </a:extLst>
          </p:cNvPr>
          <p:cNvSpPr>
            <a:spLocks noGrp="1"/>
          </p:cNvSpPr>
          <p:nvPr>
            <p:ph type="title"/>
          </p:nvPr>
        </p:nvSpPr>
        <p:spPr>
          <a:xfrm>
            <a:off x="457200" y="690880"/>
            <a:ext cx="11267440" cy="479323"/>
          </a:xfrm>
        </p:spPr>
        <p:txBody>
          <a:bodyPr>
            <a:normAutofit fontScale="90000"/>
          </a:bodyPr>
          <a:lstStyle/>
          <a:p>
            <a:r>
              <a:rPr lang="en-US" dirty="0"/>
              <a:t>No shows by scholarship</a:t>
            </a:r>
          </a:p>
        </p:txBody>
      </p:sp>
      <p:sp>
        <p:nvSpPr>
          <p:cNvPr id="3" name="Content Placeholder 2">
            <a:extLst>
              <a:ext uri="{FF2B5EF4-FFF2-40B4-BE49-F238E27FC236}">
                <a16:creationId xmlns:a16="http://schemas.microsoft.com/office/drawing/2014/main" id="{801C3F26-722F-0939-963B-66C5F58D2C62}"/>
              </a:ext>
            </a:extLst>
          </p:cNvPr>
          <p:cNvSpPr>
            <a:spLocks noGrp="1"/>
          </p:cNvSpPr>
          <p:nvPr>
            <p:ph sz="half" idx="13"/>
          </p:nvPr>
        </p:nvSpPr>
        <p:spPr/>
        <p:txBody>
          <a:bodyPr/>
          <a:lstStyle/>
          <a:p>
            <a:pPr marL="0" indent="0">
              <a:buNone/>
            </a:pPr>
            <a:r>
              <a:rPr lang="en-US" dirty="0"/>
              <a:t>Being "on scholarship" in Brazil is the way they refer to government assistance for healthcare. While there are much fewer people on scholarship in the dataset, there are slightly more proportionally in this group to no show an appointment.</a:t>
            </a:r>
          </a:p>
        </p:txBody>
      </p:sp>
      <p:graphicFrame>
        <p:nvGraphicFramePr>
          <p:cNvPr id="2" name="Chart 1">
            <a:extLst>
              <a:ext uri="{FF2B5EF4-FFF2-40B4-BE49-F238E27FC236}">
                <a16:creationId xmlns:a16="http://schemas.microsoft.com/office/drawing/2014/main" id="{B439618E-F7FD-47A3-B289-1CFEB7C0EA60}"/>
              </a:ext>
            </a:extLst>
          </p:cNvPr>
          <p:cNvGraphicFramePr>
            <a:graphicFrameLocks/>
          </p:cNvGraphicFramePr>
          <p:nvPr>
            <p:extLst>
              <p:ext uri="{D42A27DB-BD31-4B8C-83A1-F6EECF244321}">
                <p14:modId xmlns:p14="http://schemas.microsoft.com/office/powerpoint/2010/main" val="1275269178"/>
              </p:ext>
            </p:extLst>
          </p:nvPr>
        </p:nvGraphicFramePr>
        <p:xfrm>
          <a:off x="4611636" y="2183069"/>
          <a:ext cx="6845709" cy="3333135"/>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4277655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29EB10-77F2-3F57-80B3-8D32F78DEE70}"/>
            </a:ext>
          </a:extLst>
        </p:cNvPr>
        <p:cNvGrpSpPr/>
        <p:nvPr/>
      </p:nvGrpSpPr>
      <p:grpSpPr>
        <a:xfrm>
          <a:off x="0" y="0"/>
          <a:ext cx="0" cy="0"/>
          <a:chOff x="0" y="0"/>
          <a:chExt cx="0" cy="0"/>
        </a:xfrm>
      </p:grpSpPr>
      <p:sp>
        <p:nvSpPr>
          <p:cNvPr id="11" name="Title 10">
            <a:extLst>
              <a:ext uri="{FF2B5EF4-FFF2-40B4-BE49-F238E27FC236}">
                <a16:creationId xmlns:a16="http://schemas.microsoft.com/office/drawing/2014/main" id="{46560A74-7299-51E0-5F08-0241BBF14B0C}"/>
              </a:ext>
            </a:extLst>
          </p:cNvPr>
          <p:cNvSpPr>
            <a:spLocks noGrp="1"/>
          </p:cNvSpPr>
          <p:nvPr>
            <p:ph type="title"/>
          </p:nvPr>
        </p:nvSpPr>
        <p:spPr>
          <a:xfrm>
            <a:off x="457200" y="690880"/>
            <a:ext cx="11267440" cy="479323"/>
          </a:xfrm>
        </p:spPr>
        <p:txBody>
          <a:bodyPr>
            <a:normAutofit fontScale="90000"/>
          </a:bodyPr>
          <a:lstStyle/>
          <a:p>
            <a:r>
              <a:rPr lang="en-US" dirty="0"/>
              <a:t>No shows by day of week</a:t>
            </a:r>
          </a:p>
        </p:txBody>
      </p:sp>
      <p:sp>
        <p:nvSpPr>
          <p:cNvPr id="3" name="Content Placeholder 2">
            <a:extLst>
              <a:ext uri="{FF2B5EF4-FFF2-40B4-BE49-F238E27FC236}">
                <a16:creationId xmlns:a16="http://schemas.microsoft.com/office/drawing/2014/main" id="{F5C0BED9-EBE8-3902-76FC-AE49802DC8C9}"/>
              </a:ext>
            </a:extLst>
          </p:cNvPr>
          <p:cNvSpPr>
            <a:spLocks noGrp="1"/>
          </p:cNvSpPr>
          <p:nvPr>
            <p:ph sz="half" idx="13"/>
          </p:nvPr>
        </p:nvSpPr>
        <p:spPr/>
        <p:txBody>
          <a:bodyPr/>
          <a:lstStyle/>
          <a:p>
            <a:pPr marL="0" indent="0">
              <a:buNone/>
            </a:pPr>
            <a:r>
              <a:rPr lang="en-US" dirty="0"/>
              <a:t>No Shows happen every day of the week but happen more often earlier in the week. This dataset also had data for a few Saturday appointments (39) but there were so few no shows (9) that I left it off the chart.</a:t>
            </a:r>
          </a:p>
        </p:txBody>
      </p:sp>
      <p:graphicFrame>
        <p:nvGraphicFramePr>
          <p:cNvPr id="5" name="Chart 4">
            <a:extLst>
              <a:ext uri="{FF2B5EF4-FFF2-40B4-BE49-F238E27FC236}">
                <a16:creationId xmlns:a16="http://schemas.microsoft.com/office/drawing/2014/main" id="{F38F4EDA-BB77-698E-D03D-B418AFEB31A8}"/>
              </a:ext>
            </a:extLst>
          </p:cNvPr>
          <p:cNvGraphicFramePr>
            <a:graphicFrameLocks/>
          </p:cNvGraphicFramePr>
          <p:nvPr>
            <p:extLst>
              <p:ext uri="{D42A27DB-BD31-4B8C-83A1-F6EECF244321}">
                <p14:modId xmlns:p14="http://schemas.microsoft.com/office/powerpoint/2010/main" val="3320048225"/>
              </p:ext>
            </p:extLst>
          </p:nvPr>
        </p:nvGraphicFramePr>
        <p:xfrm>
          <a:off x="4882023" y="2121617"/>
          <a:ext cx="6231193" cy="3775587"/>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954177474"/>
      </p:ext>
    </p:extLst>
  </p:cSld>
  <p:clrMapOvr>
    <a:masterClrMapping/>
  </p:clrMapOvr>
</p:sld>
</file>

<file path=ppt/theme/theme1.xml><?xml version="1.0" encoding="utf-8"?>
<a:theme xmlns:a="http://schemas.openxmlformats.org/drawingml/2006/main" name="DividendVTI">
  <a:themeElements>
    <a:clrScheme name="DividendVTI">
      <a:dk1>
        <a:sysClr val="windowText" lastClr="000000"/>
      </a:dk1>
      <a:lt1>
        <a:sysClr val="window" lastClr="FFFFFF"/>
      </a:lt1>
      <a:dk2>
        <a:srgbClr val="3D3D3D"/>
      </a:dk2>
      <a:lt2>
        <a:srgbClr val="EBEBEB"/>
      </a:lt2>
      <a:accent1>
        <a:srgbClr val="ED8428"/>
      </a:accent1>
      <a:accent2>
        <a:srgbClr val="E6C46D"/>
      </a:accent2>
      <a:accent3>
        <a:srgbClr val="537685"/>
      </a:accent3>
      <a:accent4>
        <a:srgbClr val="969FA7"/>
      </a:accent4>
      <a:accent5>
        <a:srgbClr val="A9C37C"/>
      </a:accent5>
      <a:accent6>
        <a:srgbClr val="5A8071"/>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VTI" id="{97558BDE-0B66-457C-BB6F-7B1B22DAA9B8}" vid="{F53508A3-AC60-448A-AF37-934D5F1A0D5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E679C34-122C-4127-90D9-C271AEE94CE4}">
  <ds:schemaRefs>
    <ds:schemaRef ds:uri="http://schemas.microsoft.com/sharepoint/v3/contenttype/forms"/>
  </ds:schemaRefs>
</ds:datastoreItem>
</file>

<file path=customXml/itemProps2.xml><?xml version="1.0" encoding="utf-8"?>
<ds:datastoreItem xmlns:ds="http://schemas.openxmlformats.org/officeDocument/2006/customXml" ds:itemID="{8C26303C-A89C-422C-9097-BDF7002EFC54}">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50437772-7826-4CEE-8E78-517B414A425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DividendVTI</Template>
  <TotalTime>0</TotalTime>
  <Words>420</Words>
  <Application>Microsoft Office PowerPoint</Application>
  <PresentationFormat>Widescreen</PresentationFormat>
  <Paragraphs>123</Paragraphs>
  <Slides>14</Slides>
  <Notes>14</Notes>
  <HiddenSlides>0</HiddenSlides>
  <MMClips>0</MMClips>
  <ScaleCrop>false</ScaleCrop>
  <HeadingPairs>
    <vt:vector size="4" baseType="variant">
      <vt:variant>
        <vt:lpstr>Theme</vt:lpstr>
      </vt:variant>
      <vt:variant>
        <vt:i4>1</vt:i4>
      </vt:variant>
      <vt:variant>
        <vt:lpstr>Slide Titles</vt:lpstr>
      </vt:variant>
      <vt:variant>
        <vt:i4>14</vt:i4>
      </vt:variant>
    </vt:vector>
  </HeadingPairs>
  <TitlesOfParts>
    <vt:vector size="15" baseType="lpstr">
      <vt:lpstr>DividendVTI</vt:lpstr>
      <vt:lpstr>medical appointment no shows dataset MSDS 670 Midterm Courtney Drysdale July 27, 2025</vt:lpstr>
      <vt:lpstr>Table of contents</vt:lpstr>
      <vt:lpstr>PowerPoint Presentation</vt:lpstr>
      <vt:lpstr>RESEARCH QUESTION</vt:lpstr>
      <vt:lpstr>METHODOLOGY</vt:lpstr>
      <vt:lpstr>Overall no show counts</vt:lpstr>
      <vt:lpstr>No shows by gender</vt:lpstr>
      <vt:lpstr>No shows by scholarship</vt:lpstr>
      <vt:lpstr>No shows by day of week</vt:lpstr>
      <vt:lpstr>No shows by age group</vt:lpstr>
      <vt:lpstr>No shows by age group (Children only)</vt:lpstr>
      <vt:lpstr>No shows by Number of days between scheduling &amp; appointment</vt:lpstr>
      <vt:lpstr>conclusions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244</cp:revision>
  <dcterms:created xsi:type="dcterms:W3CDTF">2025-07-27T16:52:04Z</dcterms:created>
  <dcterms:modified xsi:type="dcterms:W3CDTF">2025-07-27T21:57:32Z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